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jpeg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ij5IpiXF1NeCVUpxTz6uwazQV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88" y="-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customschemas.google.com/relationships/presentationmetadata" Target="metadata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711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latin typeface="+mn-lt"/>
              </a:rPr>
              <a:t>Spørgsmål til billedet: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Hvad kan I se på billedet?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Hvad er en fabrik? Hvad er det, der kommer op af skorstenen?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Hvad bruger man en traktor til?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Hvorfor tror I, der er affald i søen?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Hvad tror I spillet handler om?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Hvorfor tror I, det hedder </a:t>
            </a:r>
            <a:r>
              <a:rPr lang="da-DK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Pengeby</a:t>
            </a:r>
            <a:r>
              <a:rPr lang="da-DK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0" dirty="0"/>
              <a:t/>
            </a:r>
            <a:br>
              <a:rPr lang="da-DK" b="0" dirty="0"/>
            </a:b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82473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196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85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72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930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35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09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871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44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29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48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Slide0_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2568029" y="760106"/>
            <a:ext cx="4340855" cy="104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a-DK" sz="4000" dirty="0">
                <a:solidFill>
                  <a:schemeClr val="bg1"/>
                </a:solidFill>
              </a:rPr>
              <a:t>Velkommen til 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8" name="Billede 7" descr="LogoDK_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230783"/>
            <a:ext cx="5710095" cy="187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123942" y="230999"/>
            <a:ext cx="80708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rgbClr val="58B693"/>
                </a:solidFill>
                <a:latin typeface="Calibri"/>
                <a:cs typeface="Calibri"/>
              </a:rPr>
              <a:t>Slide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58B693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219500" y="6260557"/>
            <a:ext cx="47118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Hvad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for et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sted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123942" y="230999"/>
            <a:ext cx="80708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rgbClr val="58B693"/>
                </a:solidFill>
                <a:latin typeface="Calibri"/>
                <a:cs typeface="Calibri"/>
              </a:rPr>
              <a:t>Slide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219500" y="6260557"/>
            <a:ext cx="26327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Login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da-DK" sz="3000" dirty="0">
                <a:solidFill>
                  <a:srgbClr val="CCFFCC"/>
                </a:solidFill>
                <a:latin typeface="+mj-lt"/>
              </a:rPr>
              <a:t>Opsamling 1: </a:t>
            </a:r>
            <a:r>
              <a:rPr lang="da-DK" sz="3000" dirty="0">
                <a:solidFill>
                  <a:srgbClr val="FFFFFF"/>
                </a:solidFill>
                <a:latin typeface="+mj-lt"/>
              </a:rPr>
              <a:t>Penge og økonomi i </a:t>
            </a:r>
            <a:r>
              <a:rPr lang="da-DK" sz="3000" dirty="0" err="1">
                <a:solidFill>
                  <a:srgbClr val="FFFFFF"/>
                </a:solidFill>
                <a:latin typeface="+mj-lt"/>
              </a:rPr>
              <a:t>Pengeby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4"/>
          <p:cNvSpPr txBox="1">
            <a:spLocks noGrp="1"/>
          </p:cNvSpPr>
          <p:nvPr>
            <p:ph idx="1"/>
          </p:nvPr>
        </p:nvSpPr>
        <p:spPr>
          <a:xfrm>
            <a:off x="3126339" y="1833764"/>
            <a:ext cx="6923953" cy="336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/>
              <a:t>Hvad har </a:t>
            </a:r>
            <a:r>
              <a:rPr lang="da-DK" sz="2500" dirty="0" smtClean="0"/>
              <a:t>I </a:t>
            </a:r>
            <a:r>
              <a:rPr lang="da-DK" sz="2500" dirty="0"/>
              <a:t>lavet i </a:t>
            </a:r>
            <a:r>
              <a:rPr lang="da-DK" sz="2500" dirty="0" err="1"/>
              <a:t>Pengeby</a:t>
            </a:r>
            <a:r>
              <a:rPr lang="da-DK" sz="2500" dirty="0"/>
              <a:t> indtil nu?</a:t>
            </a:r>
            <a:endParaRPr sz="2500" dirty="0"/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/>
              <a:t>Hvad har været svært?</a:t>
            </a:r>
            <a:endParaRPr sz="2500" dirty="0"/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 smtClean="0"/>
              <a:t>Hvad har været sjovt?</a:t>
            </a:r>
            <a:endParaRPr sz="2500" dirty="0" smtClean="0"/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 smtClean="0"/>
              <a:t>Hvor mange penge har I tjent?</a:t>
            </a:r>
            <a:endParaRPr sz="2500" dirty="0" smtClean="0"/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 smtClean="0"/>
              <a:t>Hvad kan man bruge pengene til?</a:t>
            </a:r>
            <a:endParaRPr sz="2500" dirty="0" smtClean="0"/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da-DK" sz="2500" dirty="0" smtClean="0"/>
              <a:t>Hvad har I valgt at bruge penge på? Hvorfor?</a:t>
            </a:r>
            <a:endParaRPr sz="2500" dirty="0" smtClean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1" y="1970768"/>
            <a:ext cx="2265726" cy="290136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42522" y="3668183"/>
            <a:ext cx="1363247" cy="165736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54" y="5116669"/>
            <a:ext cx="972189" cy="134988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204" y="4992126"/>
            <a:ext cx="845856" cy="1634956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764" y="3162394"/>
            <a:ext cx="1293879" cy="10115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7894" y="1457894"/>
            <a:ext cx="1097125" cy="192397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24146" y="5500046"/>
            <a:ext cx="961502" cy="1127036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123942" y="230999"/>
            <a:ext cx="80708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rgbClr val="58B693"/>
                </a:solidFill>
                <a:latin typeface="Calibri"/>
                <a:cs typeface="Calibri"/>
              </a:rPr>
              <a:t>Slide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da-DK" sz="3200" dirty="0">
                <a:solidFill>
                  <a:srgbClr val="CCFFCC"/>
                </a:solidFill>
                <a:latin typeface="+mj-lt"/>
              </a:rPr>
              <a:t>Opsamling 2: </a:t>
            </a:r>
            <a:r>
              <a:rPr lang="da-DK" sz="3200" dirty="0">
                <a:solidFill>
                  <a:schemeClr val="bg1"/>
                </a:solidFill>
                <a:latin typeface="+mj-lt"/>
              </a:rPr>
              <a:t>Bæredygtighed/Forurening i </a:t>
            </a:r>
            <a:r>
              <a:rPr lang="da-DK" sz="3200" dirty="0" err="1">
                <a:solidFill>
                  <a:schemeClr val="bg1"/>
                </a:solidFill>
                <a:latin typeface="+mj-lt"/>
              </a:rPr>
              <a:t>Pengeby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11;p4"/>
          <p:cNvSpPr txBox="1">
            <a:spLocks/>
          </p:cNvSpPr>
          <p:nvPr/>
        </p:nvSpPr>
        <p:spPr>
          <a:xfrm>
            <a:off x="3126339" y="1833763"/>
            <a:ext cx="6477173" cy="476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Har </a:t>
            </a:r>
            <a:r>
              <a:rPr lang="da-DK" sz="2500" dirty="0">
                <a:latin typeface="+mn-lt"/>
              </a:rPr>
              <a:t>I oplevet meget forurening eller skrald i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Hvor </a:t>
            </a:r>
            <a:r>
              <a:rPr lang="da-DK" sz="2500" dirty="0">
                <a:latin typeface="+mn-lt"/>
              </a:rPr>
              <a:t>oplevede I forurening/skrald i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Hvordan </a:t>
            </a:r>
            <a:r>
              <a:rPr lang="da-DK" sz="2500" dirty="0">
                <a:latin typeface="+mn-lt"/>
              </a:rPr>
              <a:t>så den ud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Hvad </a:t>
            </a:r>
            <a:r>
              <a:rPr lang="da-DK" sz="2500" dirty="0">
                <a:latin typeface="+mn-lt"/>
              </a:rPr>
              <a:t>kunne man som spiller gøre for at mindske forureningen/skrald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Nogle </a:t>
            </a:r>
            <a:r>
              <a:rPr lang="da-DK" sz="2500" dirty="0">
                <a:latin typeface="+mn-lt"/>
              </a:rPr>
              <a:t>af de ting I gjorde for at mindske forurening og skrald i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>
                <a:latin typeface="+mn-lt"/>
              </a:rPr>
              <a:t>, kan man gøre de samme de samme ting i virkeligheden?</a:t>
            </a:r>
          </a:p>
          <a:p>
            <a:pPr marL="228600" indent="-50800">
              <a:buSzPct val="100000"/>
              <a:buFont typeface="Arial"/>
              <a:buNone/>
            </a:pPr>
            <a:endParaRPr lang="da-DK" sz="2500" dirty="0">
              <a:latin typeface="+mn-lt"/>
            </a:endParaRP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063" y="5000361"/>
            <a:ext cx="1133530" cy="1249105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774" y="1457894"/>
            <a:ext cx="2080390" cy="3453273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24146" y="4911167"/>
            <a:ext cx="884950" cy="143490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 rot="1279517">
            <a:off x="11123942" y="230999"/>
            <a:ext cx="80708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rgbClr val="58B693"/>
                </a:solidFill>
                <a:latin typeface="Calibri"/>
                <a:cs typeface="Calibri"/>
              </a:rPr>
              <a:t>Slide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da-DK" sz="3200" dirty="0">
                <a:solidFill>
                  <a:srgbClr val="CCFFCC"/>
                </a:solidFill>
                <a:latin typeface="+mj-lt"/>
              </a:rPr>
              <a:t>Afslutning: </a:t>
            </a:r>
            <a:r>
              <a:rPr lang="da-DK" sz="3200" dirty="0">
                <a:solidFill>
                  <a:schemeClr val="bg1"/>
                </a:solidFill>
                <a:latin typeface="+mj-lt"/>
              </a:rPr>
              <a:t>Ligner </a:t>
            </a:r>
            <a:r>
              <a:rPr lang="da-DK" sz="3200" dirty="0" err="1">
                <a:solidFill>
                  <a:schemeClr val="bg1"/>
                </a:solidFill>
                <a:latin typeface="+mj-lt"/>
              </a:rPr>
              <a:t>Pengeby</a:t>
            </a:r>
            <a:r>
              <a:rPr lang="da-DK" sz="3200" dirty="0">
                <a:solidFill>
                  <a:schemeClr val="bg1"/>
                </a:solidFill>
                <a:latin typeface="+mj-lt"/>
              </a:rPr>
              <a:t> virkeligheden?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11;p4"/>
          <p:cNvSpPr txBox="1">
            <a:spLocks/>
          </p:cNvSpPr>
          <p:nvPr/>
        </p:nvSpPr>
        <p:spPr>
          <a:xfrm>
            <a:off x="2013164" y="1833763"/>
            <a:ext cx="8585507" cy="502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Ligner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>
                <a:latin typeface="+mn-lt"/>
              </a:rPr>
              <a:t> den by I bor i? hvorfor/hvorfor ikke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Har </a:t>
            </a:r>
            <a:r>
              <a:rPr lang="da-DK" sz="2500" dirty="0">
                <a:latin typeface="+mn-lt"/>
              </a:rPr>
              <a:t>I nogensinde været på et marked ligesom det i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>
                <a:latin typeface="+mn-lt"/>
              </a:rPr>
              <a:t>? Hvor? Er der andre ting I kan kende fra jeres hverdag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Hvorfor </a:t>
            </a:r>
            <a:r>
              <a:rPr lang="da-DK" sz="2500" dirty="0">
                <a:latin typeface="+mn-lt"/>
              </a:rPr>
              <a:t>er det vigtigt, at hjælpe med at mindske forurening</a:t>
            </a:r>
            <a:r>
              <a:rPr lang="da-DK" sz="2500" dirty="0" smtClean="0">
                <a:latin typeface="+mn-lt"/>
              </a:rPr>
              <a:t>?</a:t>
            </a:r>
          </a:p>
          <a:p>
            <a:pPr marL="342900" lvl="0">
              <a:buSzPct val="100000"/>
            </a:pPr>
            <a:r>
              <a:rPr lang="da-DK" sz="2500" dirty="0" smtClean="0">
                <a:latin typeface="+mn-lt"/>
              </a:rPr>
              <a:t>Har </a:t>
            </a:r>
            <a:r>
              <a:rPr lang="da-DK" sz="2500" dirty="0">
                <a:latin typeface="+mn-lt"/>
              </a:rPr>
              <a:t>I lært noget i </a:t>
            </a:r>
            <a:r>
              <a:rPr lang="da-DK" sz="2500" dirty="0" err="1">
                <a:latin typeface="+mn-lt"/>
              </a:rPr>
              <a:t>Pengeby</a:t>
            </a:r>
            <a:r>
              <a:rPr lang="da-DK" sz="2500" dirty="0">
                <a:latin typeface="+mn-lt"/>
              </a:rPr>
              <a:t> I kan bruge i </a:t>
            </a:r>
            <a:r>
              <a:rPr lang="da-DK" sz="2500" dirty="0" smtClean="0">
                <a:latin typeface="+mn-lt"/>
              </a:rPr>
              <a:t>virkeligheden</a:t>
            </a:r>
            <a:r>
              <a:rPr lang="da-DK" sz="2500" dirty="0">
                <a:latin typeface="+mn-lt"/>
              </a:rPr>
              <a:t>? F.eks. om penge eller forurening</a:t>
            </a:r>
            <a:r>
              <a:rPr lang="da-DK" sz="2500" dirty="0" smtClean="0">
                <a:latin typeface="+mn-lt"/>
              </a:rPr>
              <a:t>?</a:t>
            </a:r>
            <a:endParaRPr lang="da-DK" sz="2500" dirty="0">
              <a:latin typeface="+mn-lt"/>
            </a:endParaRPr>
          </a:p>
          <a:p>
            <a:pPr marL="228600" lvl="0" indent="-50800">
              <a:buSzPts val="2800"/>
              <a:buNone/>
            </a:pPr>
            <a:endParaRPr lang="da-DK" sz="2500" dirty="0">
              <a:latin typeface="+mn-lt"/>
            </a:endParaRPr>
          </a:p>
          <a:p>
            <a:pPr marL="228600" indent="-50800">
              <a:buSzPct val="100000"/>
              <a:buFont typeface="Arial"/>
              <a:buNone/>
            </a:pPr>
            <a:endParaRPr lang="da-DK" sz="2500" dirty="0">
              <a:latin typeface="+mn-lt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 rot="1279517">
            <a:off x="11123942" y="230999"/>
            <a:ext cx="80708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rgbClr val="58B693"/>
                </a:solidFill>
                <a:latin typeface="Calibri"/>
                <a:cs typeface="Calibri"/>
              </a:rPr>
              <a:t>Slide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13861</TotalTime>
  <Words>281</Words>
  <Application>Microsoft Macintosh PowerPoint</Application>
  <PresentationFormat>Brugerdefineret</PresentationFormat>
  <Paragraphs>42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Kontortema</vt:lpstr>
      <vt:lpstr>Velkommen til 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Pengeby</dc:title>
  <dc:creator>Mikkel Offenberg</dc:creator>
  <cp:lastModifiedBy>MAIKEN NYSOM</cp:lastModifiedBy>
  <cp:revision>39</cp:revision>
  <dcterms:created xsi:type="dcterms:W3CDTF">2020-12-21T11:53:20Z</dcterms:created>
  <dcterms:modified xsi:type="dcterms:W3CDTF">2021-08-12T09:22:48Z</dcterms:modified>
</cp:coreProperties>
</file>