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66" r:id="rId4"/>
    <p:sldId id="260" r:id="rId5"/>
    <p:sldId id="264" r:id="rId6"/>
    <p:sldId id="265" r:id="rId7"/>
  </p:sldIdLst>
  <p:sldSz cx="12192000" cy="6858000"/>
  <p:notesSz cx="6858000" cy="9144000"/>
  <p:defaultTextStyle>
    <a:defPPr rtl="0"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88604" autoAdjust="0"/>
  </p:normalViewPr>
  <p:slideViewPr>
    <p:cSldViewPr snapToGrid="0">
      <p:cViewPr varScale="1">
        <p:scale>
          <a:sx n="97" d="100"/>
          <a:sy n="97" d="100"/>
        </p:scale>
        <p:origin x="-73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D5BDF45-6517-416C-9FF9-3B350F80BF6D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x-none"/>
              <a:t>Klik for at redigere teksttypografierne i masteren</a:t>
            </a:r>
          </a:p>
          <a:p>
            <a:pPr lvl="1" rtl="0"/>
            <a:r>
              <a:rPr lang="x-none"/>
              <a:t>Andet niveau</a:t>
            </a:r>
          </a:p>
          <a:p>
            <a:pPr lvl="2" rtl="0"/>
            <a:r>
              <a:rPr lang="x-none"/>
              <a:t>Tredje niveau</a:t>
            </a:r>
          </a:p>
          <a:p>
            <a:pPr lvl="3" rtl="0"/>
            <a:r>
              <a:rPr lang="x-none"/>
              <a:t>Fjerde niveau</a:t>
            </a:r>
          </a:p>
          <a:p>
            <a:pPr lvl="4" rtl="0"/>
            <a:r>
              <a:rPr lang="x-none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628963A-A372-413A-8E2F-5F1FB5E77D3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9185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x-none" b="1" dirty="0"/>
              <a:t>Frågor till bilden: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x-non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Vad tror du att det här är för slags spel?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x-non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Varför tror du att det heter Penningborg?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x-non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Vad är föroreningar?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x-non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Varifrån kommer föroreningarna?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x-non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Hur kan föroreningar se ut?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x-non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Finns det föroreningar där du bor? Hur ser de ut?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x-non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Varför är det viktigt att minska och undvika föroreningar?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x-non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Vad kan göras för att undvika och minska föroreningarna?</a:t>
            </a:r>
          </a:p>
          <a:p>
            <a:pPr marL="0" indent="0" rtl="0">
              <a:buFont typeface="Arial" panose="020B0604020202020204" pitchFamily="34" charset="0"/>
              <a:buNone/>
            </a:pPr>
            <a:r>
              <a:rPr lang="da-DK" b="0" dirty="0">
                <a:effectLst/>
              </a:rPr>
              <a:t/>
            </a:r>
            <a:br>
              <a:rPr lang="da-DK" b="0" dirty="0">
                <a:effectLst/>
              </a:rPr>
            </a:b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32F009-58D4-40C4-B259-FD803FB747E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55889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32F009-58D4-40C4-B259-FD803FB747E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203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0E69F72-9EAC-49E1-8586-F3E5C7CEB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x-none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="" xmlns:a16="http://schemas.microsoft.com/office/drawing/2014/main" id="{03B11875-93B9-4DA0-8B61-4D893BED3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x-none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98496FEA-4283-40FA-AF4E-E84B0A72F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99501C89-8710-4DB7-B52C-A82A0E3B0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D90B328B-A218-4BCB-BFFE-774805FCA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317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C4B8F80-DAEB-4859-9211-4D63A9F8B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x-none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="" xmlns:a16="http://schemas.microsoft.com/office/drawing/2014/main" id="{82838F34-BE59-48F2-AAB2-005FFAE2A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x-none"/>
              <a:t>Klik for at redigere teksttypografierne i masteren</a:t>
            </a:r>
          </a:p>
          <a:p>
            <a:pPr lvl="1" rtl="0"/>
            <a:r>
              <a:rPr lang="x-none"/>
              <a:t>Andet niveau</a:t>
            </a:r>
          </a:p>
          <a:p>
            <a:pPr lvl="2" rtl="0"/>
            <a:r>
              <a:rPr lang="x-none"/>
              <a:t>Tredje niveau</a:t>
            </a:r>
          </a:p>
          <a:p>
            <a:pPr lvl="3" rtl="0"/>
            <a:r>
              <a:rPr lang="x-none"/>
              <a:t>Fjerde niveau</a:t>
            </a:r>
          </a:p>
          <a:p>
            <a:pPr lvl="4" rtl="0"/>
            <a:r>
              <a:rPr lang="x-none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BE1EA7DB-2FE6-4767-97A4-CC22A904D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32C30F33-2D76-44F1-B91D-029F472A3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D6D4F9C6-360E-446F-9DC7-4B06911B3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2077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="" xmlns:a16="http://schemas.microsoft.com/office/drawing/2014/main" id="{755D4A77-523D-4765-991A-AA007B31C6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x-none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="" xmlns:a16="http://schemas.microsoft.com/office/drawing/2014/main" id="{003CA93E-7323-4517-BC84-D3544EBDB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x-none"/>
              <a:t>Klik for at redigere teksttypografierne i masteren</a:t>
            </a:r>
          </a:p>
          <a:p>
            <a:pPr lvl="1" rtl="0"/>
            <a:r>
              <a:rPr lang="x-none"/>
              <a:t>Andet niveau</a:t>
            </a:r>
          </a:p>
          <a:p>
            <a:pPr lvl="2" rtl="0"/>
            <a:r>
              <a:rPr lang="x-none"/>
              <a:t>Tredje niveau</a:t>
            </a:r>
          </a:p>
          <a:p>
            <a:pPr lvl="3" rtl="0"/>
            <a:r>
              <a:rPr lang="x-none"/>
              <a:t>Fjerde niveau</a:t>
            </a:r>
          </a:p>
          <a:p>
            <a:pPr lvl="4" rtl="0"/>
            <a:r>
              <a:rPr lang="x-none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BF340D47-CBC4-42FD-861C-F9E6AF846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A1ED36E6-E489-45B5-9970-19EB1795D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234DD157-4445-4D57-9848-9DE450EFE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1914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DB152E5-D5E3-423B-B746-A6C89C43F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x-none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D3135CCD-5E4A-4C86-823E-5CF10DE2C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x-none"/>
              <a:t>Klik for at redigere teksttypografierne i masteren</a:t>
            </a:r>
          </a:p>
          <a:p>
            <a:pPr lvl="1" rtl="0"/>
            <a:r>
              <a:rPr lang="x-none"/>
              <a:t>Andet niveau</a:t>
            </a:r>
          </a:p>
          <a:p>
            <a:pPr lvl="2" rtl="0"/>
            <a:r>
              <a:rPr lang="x-none"/>
              <a:t>Tredje niveau</a:t>
            </a:r>
          </a:p>
          <a:p>
            <a:pPr lvl="3" rtl="0"/>
            <a:r>
              <a:rPr lang="x-none"/>
              <a:t>Fjerde niveau</a:t>
            </a:r>
          </a:p>
          <a:p>
            <a:pPr lvl="4" rtl="0"/>
            <a:r>
              <a:rPr lang="x-none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07DA85FE-B9E2-40D3-98C5-D9AD4963E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93DE76CB-7528-4FE8-9B33-A6DC90243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2B98F87C-6E26-44F9-AF0F-DB21FE315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5687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7AAEA96-AD65-4650-A32B-1236326C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x-none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CC6E7F90-0DF4-472F-9E2F-8C25A5551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x-none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A148560B-8183-4135-93C9-56728F7BB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322A9E31-6F17-4470-9635-B5CCE117E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9A424C2E-AFEB-4169-8F46-91E2B50F9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40216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F9B58CB-3F9B-4DAD-963B-7BE966937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x-none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AF8F0736-2DED-4EEA-9C4D-4C6430BC0E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x-none"/>
              <a:t>Klik for at redigere teksttypografierne i masteren</a:t>
            </a:r>
          </a:p>
          <a:p>
            <a:pPr lvl="1" rtl="0"/>
            <a:r>
              <a:rPr lang="x-none"/>
              <a:t>Andet niveau</a:t>
            </a:r>
          </a:p>
          <a:p>
            <a:pPr lvl="2" rtl="0"/>
            <a:r>
              <a:rPr lang="x-none"/>
              <a:t>Tredje niveau</a:t>
            </a:r>
          </a:p>
          <a:p>
            <a:pPr lvl="3" rtl="0"/>
            <a:r>
              <a:rPr lang="x-none"/>
              <a:t>Fjerde niveau</a:t>
            </a:r>
          </a:p>
          <a:p>
            <a:pPr lvl="4" rtl="0"/>
            <a:r>
              <a:rPr lang="x-none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="" xmlns:a16="http://schemas.microsoft.com/office/drawing/2014/main" id="{7CAB7D9F-784F-4516-8611-0EF6A5CAC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x-none"/>
              <a:t>Klik for at redigere teksttypografierne i masteren</a:t>
            </a:r>
          </a:p>
          <a:p>
            <a:pPr lvl="1" rtl="0"/>
            <a:r>
              <a:rPr lang="x-none"/>
              <a:t>Andet niveau</a:t>
            </a:r>
          </a:p>
          <a:p>
            <a:pPr lvl="2" rtl="0"/>
            <a:r>
              <a:rPr lang="x-none"/>
              <a:t>Tredje niveau</a:t>
            </a:r>
          </a:p>
          <a:p>
            <a:pPr lvl="3" rtl="0"/>
            <a:r>
              <a:rPr lang="x-none"/>
              <a:t>Fjerde niveau</a:t>
            </a:r>
          </a:p>
          <a:p>
            <a:pPr lvl="4" rtl="0"/>
            <a:r>
              <a:rPr lang="x-none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="" xmlns:a16="http://schemas.microsoft.com/office/drawing/2014/main" id="{0434680C-F4BD-4D73-90E7-11C70616D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="" xmlns:a16="http://schemas.microsoft.com/office/drawing/2014/main" id="{7EA188DD-4616-4B52-A57B-24563DDC4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="" xmlns:a16="http://schemas.microsoft.com/office/drawing/2014/main" id="{76A2CAF7-0793-4287-BC29-884B1135E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92230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1DF2FC4-E5FA-4BBE-A813-792E4A63B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x-none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DD780688-EAC1-4539-B468-C1F25364D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x-none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="" xmlns:a16="http://schemas.microsoft.com/office/drawing/2014/main" id="{E7485279-CE69-40F8-8084-DC8D479C0C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x-none"/>
              <a:t>Klik for at redigere teksttypografierne i masteren</a:t>
            </a:r>
          </a:p>
          <a:p>
            <a:pPr lvl="1" rtl="0"/>
            <a:r>
              <a:rPr lang="x-none"/>
              <a:t>Andet niveau</a:t>
            </a:r>
          </a:p>
          <a:p>
            <a:pPr lvl="2" rtl="0"/>
            <a:r>
              <a:rPr lang="x-none"/>
              <a:t>Tredje niveau</a:t>
            </a:r>
          </a:p>
          <a:p>
            <a:pPr lvl="3" rtl="0"/>
            <a:r>
              <a:rPr lang="x-none"/>
              <a:t>Fjerde niveau</a:t>
            </a:r>
          </a:p>
          <a:p>
            <a:pPr lvl="4" rtl="0"/>
            <a:r>
              <a:rPr lang="x-none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="" xmlns:a16="http://schemas.microsoft.com/office/drawing/2014/main" id="{86293D6E-01A6-4B23-88A6-C47C14A593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x-none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="" xmlns:a16="http://schemas.microsoft.com/office/drawing/2014/main" id="{C24A1B6D-783C-4CA8-8D1F-DC56F51B87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x-none"/>
              <a:t>Klik for at redigere teksttypografierne i masteren</a:t>
            </a:r>
          </a:p>
          <a:p>
            <a:pPr lvl="1" rtl="0"/>
            <a:r>
              <a:rPr lang="x-none"/>
              <a:t>Andet niveau</a:t>
            </a:r>
          </a:p>
          <a:p>
            <a:pPr lvl="2" rtl="0"/>
            <a:r>
              <a:rPr lang="x-none"/>
              <a:t>Tredje niveau</a:t>
            </a:r>
          </a:p>
          <a:p>
            <a:pPr lvl="3" rtl="0"/>
            <a:r>
              <a:rPr lang="x-none"/>
              <a:t>Fjerde niveau</a:t>
            </a:r>
          </a:p>
          <a:p>
            <a:pPr lvl="4" rtl="0"/>
            <a:r>
              <a:rPr lang="x-none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="" xmlns:a16="http://schemas.microsoft.com/office/drawing/2014/main" id="{13EC8236-FB28-4DFB-B099-95F49B9C9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="" xmlns:a16="http://schemas.microsoft.com/office/drawing/2014/main" id="{318F267B-658A-4D34-98C2-46031CD40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="" xmlns:a16="http://schemas.microsoft.com/office/drawing/2014/main" id="{A064145F-9671-494D-B955-F6D9E6C0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24097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CE1E2F9-99D8-4C25-8DD8-4128D6096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x-none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="" xmlns:a16="http://schemas.microsoft.com/office/drawing/2014/main" id="{47BA71DD-32DC-422B-93A8-932E98B81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="" xmlns:a16="http://schemas.microsoft.com/office/drawing/2014/main" id="{A8C49FFC-BE2C-4D17-A5BA-EB7AE8219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="" xmlns:a16="http://schemas.microsoft.com/office/drawing/2014/main" id="{51292A9A-9442-4038-BCDA-BD2326B76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6781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="" xmlns:a16="http://schemas.microsoft.com/office/drawing/2014/main" id="{4BBB1E83-376A-46D9-8AFF-FCA3A0BD3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="" xmlns:a16="http://schemas.microsoft.com/office/drawing/2014/main" id="{02E23B5B-6E10-4297-8CFA-CE1303D87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="" xmlns:a16="http://schemas.microsoft.com/office/drawing/2014/main" id="{F8D5E39C-E9D9-486A-B33D-992E5A57D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637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9FD7591-E599-464C-9144-2C6241127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x-none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B26F777E-8ED7-42FE-85C8-6E66CCC4B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x-none"/>
              <a:t>Klik for at redigere teksttypografierne i masteren</a:t>
            </a:r>
          </a:p>
          <a:p>
            <a:pPr lvl="1" rtl="0"/>
            <a:r>
              <a:rPr lang="x-none"/>
              <a:t>Andet niveau</a:t>
            </a:r>
          </a:p>
          <a:p>
            <a:pPr lvl="2" rtl="0"/>
            <a:r>
              <a:rPr lang="x-none"/>
              <a:t>Tredje niveau</a:t>
            </a:r>
          </a:p>
          <a:p>
            <a:pPr lvl="3" rtl="0"/>
            <a:r>
              <a:rPr lang="x-none"/>
              <a:t>Fjerde niveau</a:t>
            </a:r>
          </a:p>
          <a:p>
            <a:pPr lvl="4" rtl="0"/>
            <a:r>
              <a:rPr lang="x-none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="" xmlns:a16="http://schemas.microsoft.com/office/drawing/2014/main" id="{D8BB5D4E-3F1E-4AE0-BBF6-4D01DB2E9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x-none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="" xmlns:a16="http://schemas.microsoft.com/office/drawing/2014/main" id="{3F1A4C9C-4BDF-4981-A9DF-B2DFD2040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="" xmlns:a16="http://schemas.microsoft.com/office/drawing/2014/main" id="{70489283-B684-4966-B2AA-40F64988D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="" xmlns:a16="http://schemas.microsoft.com/office/drawing/2014/main" id="{0E6E9E78-4722-40A0-A88D-91137DEAA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02519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79105EE-62DD-4423-BC4C-B4397AA75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x-none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="" xmlns:a16="http://schemas.microsoft.com/office/drawing/2014/main" id="{F0C9E950-5122-4AB5-865D-280024BB6E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="" xmlns:a16="http://schemas.microsoft.com/office/drawing/2014/main" id="{FE27D699-2192-4CA1-BECD-5C2771839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x-none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="" xmlns:a16="http://schemas.microsoft.com/office/drawing/2014/main" id="{207BF12E-435E-428C-B0FA-1E43C111F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="" xmlns:a16="http://schemas.microsoft.com/office/drawing/2014/main" id="{18B34746-9A2A-49C5-90F5-063434740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="" xmlns:a16="http://schemas.microsoft.com/office/drawing/2014/main" id="{6AF6115A-E85F-4A0A-B322-7F6DE5A4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500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="" xmlns:a16="http://schemas.microsoft.com/office/drawing/2014/main" id="{70C53158-AF6F-43F6-84CB-156087AF0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x-none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6B8FD105-AC12-479B-83A1-65B0CA203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x-none"/>
              <a:t>Klik for at redigere teksttypografierne i masteren</a:t>
            </a:r>
          </a:p>
          <a:p>
            <a:pPr lvl="1" rtl="0"/>
            <a:r>
              <a:rPr lang="x-none"/>
              <a:t>Andet niveau</a:t>
            </a:r>
          </a:p>
          <a:p>
            <a:pPr lvl="2" rtl="0"/>
            <a:r>
              <a:rPr lang="x-none"/>
              <a:t>Tredje niveau</a:t>
            </a:r>
          </a:p>
          <a:p>
            <a:pPr lvl="3" rtl="0"/>
            <a:r>
              <a:rPr lang="x-none"/>
              <a:t>Fjerde niveau</a:t>
            </a:r>
          </a:p>
          <a:p>
            <a:pPr lvl="4" rtl="0"/>
            <a:r>
              <a:rPr lang="x-none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21B9BF70-120F-4E46-9715-7B483FF6E3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6E1CB66-3C3E-4BF2-A897-C565B1AE0B9C}" type="datetimeFigureOut">
              <a:rPr lang="da-DK" smtClean="0"/>
              <a:t>12/08/21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9939C72C-6D1E-46BA-8F2E-1F4E33733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0F43C3CD-E43B-47C1-AE11-492BE4EB5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D803084-4690-442F-B89C-B6A57CF3DB2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55619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Slide0_2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41" y="-80622"/>
            <a:ext cx="12467103" cy="6969457"/>
          </a:xfrm>
          <a:prstGeom prst="rect">
            <a:avLst/>
          </a:prstGeom>
        </p:spPr>
      </p:pic>
      <p:pic>
        <p:nvPicPr>
          <p:cNvPr id="7" name="Billede 6" descr="Logo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07" y="859369"/>
            <a:ext cx="6512387" cy="1778458"/>
          </a:xfrm>
          <a:prstGeom prst="rect">
            <a:avLst/>
          </a:prstGeom>
        </p:spPr>
      </p:pic>
      <p:sp>
        <p:nvSpPr>
          <p:cNvPr id="8" name="Google Shape;88;p1"/>
          <p:cNvSpPr txBox="1">
            <a:spLocks/>
          </p:cNvSpPr>
          <p:nvPr/>
        </p:nvSpPr>
        <p:spPr>
          <a:xfrm>
            <a:off x="767759" y="856302"/>
            <a:ext cx="6140274" cy="715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x-none" sz="4000" dirty="0">
                <a:solidFill>
                  <a:srgbClr val="FFFFFF"/>
                </a:solidFill>
                <a:latin typeface="+mj-lt"/>
              </a:rPr>
              <a:t>Välkommen</a:t>
            </a:r>
            <a:r>
              <a:rPr lang="x-none" sz="4000" dirty="0">
                <a:solidFill>
                  <a:srgbClr val="FFFFFF"/>
                </a:solidFill>
              </a:rPr>
              <a:t> </a:t>
            </a:r>
            <a:r>
              <a:rPr lang="x-none" sz="4000" dirty="0" smtClean="0">
                <a:solidFill>
                  <a:srgbClr val="FFFFFF"/>
                </a:solidFill>
              </a:rPr>
              <a:t>till</a:t>
            </a:r>
            <a:endParaRPr lang="da-DK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856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Slid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42304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10973712" y="84607"/>
            <a:ext cx="1108805" cy="11088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felt 5"/>
          <p:cNvSpPr txBox="1"/>
          <p:nvPr/>
        </p:nvSpPr>
        <p:spPr>
          <a:xfrm rot="1279517">
            <a:off x="11190160" y="230999"/>
            <a:ext cx="674646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500" dirty="0" err="1" smtClean="0">
                <a:solidFill>
                  <a:srgbClr val="58B693"/>
                </a:solidFill>
                <a:latin typeface="Calibri"/>
                <a:cs typeface="Calibri"/>
              </a:rPr>
              <a:t>Bild</a:t>
            </a:r>
            <a:endParaRPr lang="en-US" sz="2500" dirty="0" smtClean="0">
              <a:solidFill>
                <a:srgbClr val="58B69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58B693"/>
                </a:solidFill>
                <a:latin typeface="Calibri"/>
                <a:cs typeface="Calibri"/>
              </a:rPr>
              <a:t>1</a:t>
            </a:r>
            <a:endParaRPr lang="en-US" sz="4000" b="1" dirty="0" smtClean="0">
              <a:solidFill>
                <a:srgbClr val="58B693"/>
              </a:solidFill>
              <a:latin typeface="Calibri"/>
              <a:cs typeface="Calibri"/>
            </a:endParaRPr>
          </a:p>
        </p:txBody>
      </p:sp>
      <p:sp>
        <p:nvSpPr>
          <p:cNvPr id="11" name="Tekstfelt 10"/>
          <p:cNvSpPr txBox="1"/>
          <p:nvPr/>
        </p:nvSpPr>
        <p:spPr>
          <a:xfrm>
            <a:off x="219500" y="6260557"/>
            <a:ext cx="60009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Vad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ä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r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Penningborg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f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ör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ställe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?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1524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 descr="Slide2_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42304"/>
          </a:xfrm>
          <a:prstGeom prst="rect">
            <a:avLst/>
          </a:prstGeom>
        </p:spPr>
      </p:pic>
      <p:sp>
        <p:nvSpPr>
          <p:cNvPr id="15" name="Ellipse 14"/>
          <p:cNvSpPr/>
          <p:nvPr/>
        </p:nvSpPr>
        <p:spPr>
          <a:xfrm>
            <a:off x="10973712" y="84607"/>
            <a:ext cx="1108805" cy="11088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kstfelt 15"/>
          <p:cNvSpPr txBox="1"/>
          <p:nvPr/>
        </p:nvSpPr>
        <p:spPr>
          <a:xfrm rot="1279517">
            <a:off x="11190160" y="230999"/>
            <a:ext cx="674646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500" dirty="0" err="1" smtClean="0">
                <a:solidFill>
                  <a:srgbClr val="58B693"/>
                </a:solidFill>
                <a:latin typeface="Calibri"/>
                <a:cs typeface="Calibri"/>
              </a:rPr>
              <a:t>Bild</a:t>
            </a:r>
            <a:endParaRPr lang="en-US" sz="2500" dirty="0" smtClean="0">
              <a:solidFill>
                <a:srgbClr val="58B69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58B693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17" name="Tekstfelt 16"/>
          <p:cNvSpPr txBox="1"/>
          <p:nvPr/>
        </p:nvSpPr>
        <p:spPr>
          <a:xfrm>
            <a:off x="219500" y="6260557"/>
            <a:ext cx="48175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Logg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a</a:t>
            </a:r>
            <a:r>
              <a:rPr lang="en-US" sz="3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in till </a:t>
            </a:r>
            <a:r>
              <a:rPr lang="en-US" sz="3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Penningborg</a:t>
            </a:r>
            <a:endParaRPr lang="en-US" sz="30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0754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-33483" y="0"/>
            <a:ext cx="12225482" cy="1262168"/>
          </a:xfrm>
          <a:prstGeom prst="rect">
            <a:avLst/>
          </a:prstGeom>
          <a:solidFill>
            <a:srgbClr val="3BB485">
              <a:alpha val="7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95;p2"/>
          <p:cNvSpPr txBox="1">
            <a:spLocks/>
          </p:cNvSpPr>
          <p:nvPr/>
        </p:nvSpPr>
        <p:spPr>
          <a:xfrm>
            <a:off x="817442" y="0"/>
            <a:ext cx="10526957" cy="145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x-none" sz="3000" dirty="0">
                <a:solidFill>
                  <a:srgbClr val="CCFFCC"/>
                </a:solidFill>
                <a:latin typeface="+mj-lt"/>
              </a:rPr>
              <a:t>Samling 1: </a:t>
            </a:r>
            <a:r>
              <a:rPr lang="x-none" sz="3000" dirty="0">
                <a:solidFill>
                  <a:srgbClr val="FFFFFF"/>
                </a:solidFill>
                <a:latin typeface="+mj-lt"/>
              </a:rPr>
              <a:t>Pengar och ekonomi i Penningborg</a:t>
            </a:r>
            <a:endParaRPr lang="da-DK" sz="3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10973712" y="84607"/>
            <a:ext cx="1108805" cy="110880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111;p4"/>
          <p:cNvSpPr txBox="1">
            <a:spLocks/>
          </p:cNvSpPr>
          <p:nvPr/>
        </p:nvSpPr>
        <p:spPr>
          <a:xfrm>
            <a:off x="2750503" y="1833764"/>
            <a:ext cx="6923953" cy="4757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x-none" sz="2400" dirty="0"/>
              <a:t>Hur tjänade du pengar?</a:t>
            </a:r>
          </a:p>
          <a:p>
            <a:pPr fontAlgn="base"/>
            <a:r>
              <a:rPr lang="x-none" sz="2400" dirty="0"/>
              <a:t>Hur mycket pengar har du tjänat?</a:t>
            </a:r>
          </a:p>
          <a:p>
            <a:pPr fontAlgn="base"/>
            <a:r>
              <a:rPr lang="x-none" sz="2400" dirty="0"/>
              <a:t>Vad har du valt att använda pengar till? Varför?</a:t>
            </a:r>
          </a:p>
          <a:p>
            <a:pPr fontAlgn="base"/>
            <a:r>
              <a:rPr lang="x-none" sz="2400" dirty="0"/>
              <a:t>Finns det några spel där du tjänat mer än andra?</a:t>
            </a:r>
          </a:p>
          <a:p>
            <a:pPr fontAlgn="base"/>
            <a:r>
              <a:rPr lang="x-none" sz="2400" dirty="0"/>
              <a:t>Finns det några spel där du kan få ett underskott?</a:t>
            </a:r>
          </a:p>
          <a:p>
            <a:pPr fontAlgn="base"/>
            <a:r>
              <a:rPr lang="x-none" sz="2400" dirty="0"/>
              <a:t>Kan du göra en bra affär på marknaden? Hur?</a:t>
            </a:r>
          </a:p>
          <a:p>
            <a:pPr fontAlgn="base"/>
            <a:r>
              <a:rPr lang="x-none" sz="2400" dirty="0"/>
              <a:t>Har det du spenderat pengar på gjort Penningborg till ett trevligare ställe att vara på? Varför/varför inte?</a:t>
            </a:r>
            <a:endParaRPr lang="da-DK" sz="2400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02" y="1950613"/>
            <a:ext cx="2204309" cy="2822712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8834" y="4655982"/>
            <a:ext cx="861545" cy="1048100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5705" y="2667644"/>
            <a:ext cx="857904" cy="1081328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122361" y="3426315"/>
            <a:ext cx="1363247" cy="1657361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2236" y="1691023"/>
            <a:ext cx="1075878" cy="841141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7894" y="1457894"/>
            <a:ext cx="1097125" cy="1923977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121677" y="5479890"/>
            <a:ext cx="961502" cy="1127036"/>
          </a:xfrm>
          <a:prstGeom prst="rect">
            <a:avLst/>
          </a:prstGeom>
        </p:spPr>
      </p:pic>
      <p:sp>
        <p:nvSpPr>
          <p:cNvPr id="17" name="Tekstfelt 16"/>
          <p:cNvSpPr txBox="1"/>
          <p:nvPr/>
        </p:nvSpPr>
        <p:spPr>
          <a:xfrm rot="1279517">
            <a:off x="11190160" y="230999"/>
            <a:ext cx="674646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500" dirty="0" err="1" smtClean="0">
                <a:solidFill>
                  <a:srgbClr val="58B693"/>
                </a:solidFill>
                <a:latin typeface="Calibri"/>
                <a:cs typeface="Calibri"/>
              </a:rPr>
              <a:t>Bild</a:t>
            </a:r>
            <a:endParaRPr lang="en-US" sz="2500" dirty="0" smtClean="0">
              <a:solidFill>
                <a:srgbClr val="58B69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58B693"/>
                </a:solidFill>
                <a:latin typeface="Calibri"/>
                <a:cs typeface="Calibri"/>
              </a:rPr>
              <a:t>3</a:t>
            </a:r>
            <a:endParaRPr lang="en-US" sz="4000" b="1" dirty="0" smtClean="0">
              <a:solidFill>
                <a:srgbClr val="58B693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0020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76292" y="1665822"/>
            <a:ext cx="2356208" cy="2508608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-33483" y="0"/>
            <a:ext cx="12225482" cy="1262168"/>
          </a:xfrm>
          <a:prstGeom prst="rect">
            <a:avLst/>
          </a:prstGeom>
          <a:solidFill>
            <a:srgbClr val="3BB485">
              <a:alpha val="7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95;p2"/>
          <p:cNvSpPr txBox="1">
            <a:spLocks/>
          </p:cNvSpPr>
          <p:nvPr/>
        </p:nvSpPr>
        <p:spPr>
          <a:xfrm>
            <a:off x="817442" y="0"/>
            <a:ext cx="10526957" cy="145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x-none" sz="3000" dirty="0">
                <a:solidFill>
                  <a:srgbClr val="CCFFCC"/>
                </a:solidFill>
                <a:latin typeface="+mj-lt"/>
              </a:rPr>
              <a:t>Samling 2: </a:t>
            </a:r>
            <a:r>
              <a:rPr lang="x-none" sz="3000" dirty="0">
                <a:solidFill>
                  <a:srgbClr val="FFFFFF"/>
                </a:solidFill>
                <a:latin typeface="+mj-lt"/>
              </a:rPr>
              <a:t>Hållbarhet/föroreningar i Penningborg</a:t>
            </a:r>
            <a:endParaRPr lang="da-DK" sz="3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0973712" y="84607"/>
            <a:ext cx="1108805" cy="110880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9063" y="5000361"/>
            <a:ext cx="1133530" cy="1249105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0774" y="1457894"/>
            <a:ext cx="2080390" cy="3453273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772" y="5000361"/>
            <a:ext cx="2224100" cy="1601791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824146" y="4911167"/>
            <a:ext cx="884950" cy="1434904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32772" y="3590192"/>
            <a:ext cx="987678" cy="1410169"/>
          </a:xfrm>
          <a:prstGeom prst="rect">
            <a:avLst/>
          </a:prstGeom>
        </p:spPr>
      </p:pic>
      <p:sp>
        <p:nvSpPr>
          <p:cNvPr id="17" name="Google Shape;111;p4"/>
          <p:cNvSpPr txBox="1">
            <a:spLocks/>
          </p:cNvSpPr>
          <p:nvPr/>
        </p:nvSpPr>
        <p:spPr>
          <a:xfrm>
            <a:off x="2750503" y="1833764"/>
            <a:ext cx="6923953" cy="4757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2400" dirty="0"/>
              <a:t>Var har du upplevt föroreningar i Penningborg?</a:t>
            </a:r>
            <a:endParaRPr lang="da-DK" sz="2400" dirty="0"/>
          </a:p>
          <a:p>
            <a:r>
              <a:rPr lang="x-none" sz="2400" dirty="0"/>
              <a:t>Hur såg det ut?</a:t>
            </a:r>
            <a:endParaRPr lang="da-DK" sz="2400" dirty="0"/>
          </a:p>
          <a:p>
            <a:r>
              <a:rPr lang="x-none" sz="2400" dirty="0"/>
              <a:t>Vad kan man som spelare göra för att minska mängden föroreningar?</a:t>
            </a:r>
            <a:endParaRPr lang="da-DK" sz="2400" dirty="0"/>
          </a:p>
          <a:p>
            <a:r>
              <a:rPr lang="x-none" sz="2400" dirty="0"/>
              <a:t>Vad betydde föroreningar för hur du spelade?</a:t>
            </a:r>
            <a:endParaRPr lang="da-DK" sz="2400" dirty="0"/>
          </a:p>
          <a:p>
            <a:r>
              <a:rPr lang="x-none" sz="2400" dirty="0"/>
              <a:t>Skulle du kunna göra en del av de saker du gjorde för att minska föroreningar i Penningborg i verkliga livet?</a:t>
            </a:r>
            <a:endParaRPr lang="da-DK" sz="2400" dirty="0"/>
          </a:p>
          <a:p>
            <a:r>
              <a:rPr lang="x-none" sz="2400" dirty="0"/>
              <a:t>Har du spenderat pengar för att minska föroreningarna i staden? Hur?</a:t>
            </a:r>
            <a:endParaRPr lang="da-DK" sz="2400" dirty="0"/>
          </a:p>
        </p:txBody>
      </p:sp>
      <p:sp>
        <p:nvSpPr>
          <p:cNvPr id="16" name="Tekstfelt 15"/>
          <p:cNvSpPr txBox="1"/>
          <p:nvPr/>
        </p:nvSpPr>
        <p:spPr>
          <a:xfrm rot="1279517">
            <a:off x="11190160" y="230999"/>
            <a:ext cx="674646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500" dirty="0" err="1" smtClean="0">
                <a:solidFill>
                  <a:srgbClr val="58B693"/>
                </a:solidFill>
                <a:latin typeface="Calibri"/>
                <a:cs typeface="Calibri"/>
              </a:rPr>
              <a:t>Bild</a:t>
            </a:r>
            <a:endParaRPr lang="en-US" sz="2500" dirty="0" smtClean="0">
              <a:solidFill>
                <a:srgbClr val="58B69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58B693"/>
                </a:solidFill>
                <a:latin typeface="Calibri"/>
                <a:cs typeface="Calibri"/>
              </a:rPr>
              <a:t>4</a:t>
            </a:r>
            <a:endParaRPr lang="en-US" sz="4000" b="1" dirty="0" smtClean="0">
              <a:solidFill>
                <a:srgbClr val="58B693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0311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-33483" y="0"/>
            <a:ext cx="12225482" cy="1262168"/>
          </a:xfrm>
          <a:prstGeom prst="rect">
            <a:avLst/>
          </a:prstGeom>
          <a:solidFill>
            <a:srgbClr val="3BB485">
              <a:alpha val="7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95;p2"/>
          <p:cNvSpPr txBox="1">
            <a:spLocks/>
          </p:cNvSpPr>
          <p:nvPr/>
        </p:nvSpPr>
        <p:spPr>
          <a:xfrm>
            <a:off x="817442" y="0"/>
            <a:ext cx="10526957" cy="145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x-none" sz="3000" dirty="0">
                <a:solidFill>
                  <a:srgbClr val="CCFFCC"/>
                </a:solidFill>
                <a:latin typeface="+mj-lt"/>
              </a:rPr>
              <a:t>Avslutning: </a:t>
            </a:r>
            <a:r>
              <a:rPr lang="x-none" sz="3000" dirty="0">
                <a:solidFill>
                  <a:schemeClr val="bg1"/>
                </a:solidFill>
                <a:latin typeface="+mj-lt"/>
              </a:rPr>
              <a:t>Ser Penningborg ut som verkligheten?</a:t>
            </a:r>
            <a:endParaRPr lang="da-DK" sz="3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10973712" y="84607"/>
            <a:ext cx="1108805" cy="110880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8671" y="2461906"/>
            <a:ext cx="1351597" cy="1884795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4400" y="1880803"/>
            <a:ext cx="1684614" cy="1757413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816175"/>
            <a:ext cx="12213549" cy="2071374"/>
          </a:xfrm>
          <a:prstGeom prst="rect">
            <a:avLst/>
          </a:prstGeom>
        </p:spPr>
      </p:pic>
      <p:sp>
        <p:nvSpPr>
          <p:cNvPr id="14" name="Google Shape;111;p4"/>
          <p:cNvSpPr txBox="1">
            <a:spLocks/>
          </p:cNvSpPr>
          <p:nvPr/>
        </p:nvSpPr>
        <p:spPr>
          <a:xfrm>
            <a:off x="1959951" y="1833764"/>
            <a:ext cx="8744904" cy="4757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sz="2400" dirty="0"/>
              <a:t>Ser Penningborg ut som staden du bor i? Varför/varför inte?</a:t>
            </a:r>
            <a:endParaRPr lang="da-DK" sz="2400" dirty="0"/>
          </a:p>
          <a:p>
            <a:r>
              <a:rPr lang="x-none" sz="2400" dirty="0"/>
              <a:t>Finns det vissa saker du känner igen i Penningborg från din vardag?</a:t>
            </a:r>
            <a:endParaRPr lang="da-DK" sz="2400" dirty="0"/>
          </a:p>
          <a:p>
            <a:r>
              <a:rPr lang="x-none" sz="2400" dirty="0"/>
              <a:t>Har du lärt dig något i Penningborg som du kan använda i verkligheten? Till exempel om pengar eller föroreningar?</a:t>
            </a:r>
            <a:endParaRPr lang="da-DK" sz="2400" dirty="0"/>
          </a:p>
          <a:p>
            <a:r>
              <a:rPr lang="x-none" sz="2400" dirty="0"/>
              <a:t>Om du skulle börja om med Penningborg, skulle du ändra något</a:t>
            </a:r>
            <a:r>
              <a:rPr lang="x-none" sz="2400" dirty="0" smtClean="0"/>
              <a:t>?</a:t>
            </a:r>
            <a:r>
              <a:rPr lang="en-US" sz="2400" dirty="0"/>
              <a:t> </a:t>
            </a:r>
            <a:endParaRPr lang="da-DK" sz="2400" dirty="0"/>
          </a:p>
        </p:txBody>
      </p:sp>
      <p:sp>
        <p:nvSpPr>
          <p:cNvPr id="13" name="Tekstfelt 12"/>
          <p:cNvSpPr txBox="1"/>
          <p:nvPr/>
        </p:nvSpPr>
        <p:spPr>
          <a:xfrm rot="1279517">
            <a:off x="11190160" y="230999"/>
            <a:ext cx="674646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500" dirty="0" err="1" smtClean="0">
                <a:solidFill>
                  <a:srgbClr val="58B693"/>
                </a:solidFill>
                <a:latin typeface="Calibri"/>
                <a:cs typeface="Calibri"/>
              </a:rPr>
              <a:t>Bild</a:t>
            </a:r>
            <a:endParaRPr lang="en-US" sz="2500" dirty="0" smtClean="0">
              <a:solidFill>
                <a:srgbClr val="58B693"/>
              </a:solidFill>
              <a:latin typeface="Calibri"/>
              <a:cs typeface="Calibri"/>
            </a:endParaRPr>
          </a:p>
          <a:p>
            <a:pPr algn="ctr">
              <a:lnSpc>
                <a:spcPct val="80000"/>
              </a:lnSpc>
            </a:pPr>
            <a:r>
              <a:rPr lang="en-US" sz="4000" b="1" dirty="0" smtClean="0">
                <a:solidFill>
                  <a:srgbClr val="58B693"/>
                </a:solidFill>
                <a:latin typeface="Calibri"/>
                <a:cs typeface="Calibri"/>
              </a:rPr>
              <a:t>5</a:t>
            </a:r>
            <a:endParaRPr lang="en-US" sz="4000" b="1" dirty="0" smtClean="0">
              <a:solidFill>
                <a:srgbClr val="58B693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55580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316</Words>
  <Application>Microsoft Macintosh PowerPoint</Application>
  <PresentationFormat>Brugerdefineret</PresentationFormat>
  <Paragraphs>45</Paragraphs>
  <Slides>6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6</vt:i4>
      </vt:variant>
    </vt:vector>
  </HeadingPairs>
  <TitlesOfParts>
    <vt:vector size="7" baseType="lpstr"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Mikkel Offenberg</dc:creator>
  <cp:lastModifiedBy>MAIKEN NYSOM</cp:lastModifiedBy>
  <cp:revision>15</cp:revision>
  <dcterms:created xsi:type="dcterms:W3CDTF">2020-12-21T11:54:20Z</dcterms:created>
  <dcterms:modified xsi:type="dcterms:W3CDTF">2021-08-12T09:06:23Z</dcterms:modified>
</cp:coreProperties>
</file>