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6" r:id="rId4"/>
    <p:sldId id="260" r:id="rId5"/>
    <p:sldId id="264" r:id="rId6"/>
    <p:sldId id="265" r:id="rId7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8604" autoAdjust="0"/>
  </p:normalViewPr>
  <p:slideViewPr>
    <p:cSldViewPr snapToGrid="0">
      <p:cViewPr varScale="1">
        <p:scale>
          <a:sx n="97" d="100"/>
          <a:sy n="97" d="100"/>
        </p:scale>
        <p:origin x="-7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5BDF45-6517-416C-9FF9-3B350F80BF6D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628963A-A372-413A-8E2F-5F1FB5E77D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18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1200" dirty="0" smtClean="0">
                <a:solidFill>
                  <a:schemeClr val="bg1"/>
                </a:solidFill>
              </a:rPr>
              <a:t>Tervetuloa Rahalaaksoon</a:t>
            </a:r>
            <a:endParaRPr lang="da-DK" sz="1200" dirty="0" smtClean="0">
              <a:solidFill>
                <a:schemeClr val="bg1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628963A-A372-413A-8E2F-5F1FB5E77D3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820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x-none" b="1"/>
              <a:t>Kuvan kysymykset: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Millainen peli mahtaa olla kyseessä?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luulet, että sen nimi on Rahalaakso?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saasteet ovat?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 saasteet tulevat?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Miltä saasteet voivat näyttää?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Onko asuinpaikkasi saastunut? Miten?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Miksi on tärkeää auttaa vähentämään saasteita?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saasteiden ehkäisemiseksi ja vähentämiseksi voidaan tehdä?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da-DK" b="0" dirty="0">
                <a:effectLst/>
              </a:rPr>
              <a:t/>
            </a:r>
            <a:br>
              <a:rPr lang="da-DK" b="0" dirty="0">
                <a:effectLst/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588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20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E69F72-9EAC-49E1-8586-F3E5C7CEB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03B11875-93B9-4DA0-8B61-4D893BED3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x-none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98496FEA-4283-40FA-AF4E-E84B0A72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501C89-8710-4DB7-B52C-A82A0E3B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90B328B-A218-4BCB-BFFE-774805FC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31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4B8F80-DAEB-4859-9211-4D63A9F8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82838F34-BE59-48F2-AAB2-005FFAE2A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E1EA7DB-2FE6-4767-97A4-CC22A90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C30F33-2D76-44F1-B91D-029F472A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6D4F9C6-360E-446F-9DC7-4B06911B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207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="" xmlns:a16="http://schemas.microsoft.com/office/drawing/2014/main" id="{755D4A77-523D-4765-991A-AA007B31C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003CA93E-7323-4517-BC84-D3544EBDB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F340D47-CBC4-42FD-861C-F9E6AF84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A1ED36E6-E489-45B5-9970-19EB1795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34DD157-4445-4D57-9848-9DE450EF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91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B152E5-D5E3-423B-B746-A6C89C43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D3135CCD-5E4A-4C86-823E-5CF10DE2C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07DA85FE-B9E2-40D3-98C5-D9AD4963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3DE76CB-7528-4FE8-9B33-A6DC9024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B98F87C-6E26-44F9-AF0F-DB21FE3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68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AAEA96-AD65-4650-A32B-1236326C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C6E7F90-0DF4-472F-9E2F-8C25A555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A148560B-8183-4135-93C9-56728F7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2A9E31-6F17-4470-9635-B5CCE117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424C2E-AFEB-4169-8F46-91E2B50F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02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9B58CB-3F9B-4DAD-963B-7BE96693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AF8F0736-2DED-4EEA-9C4D-4C6430BC0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CAB7D9F-784F-4516-8611-0EF6A5CA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0434680C-F4BD-4D73-90E7-11C70616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EA188DD-4616-4B52-A57B-24563DDC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76A2CAF7-0793-4287-BC29-884B1135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223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DF2FC4-E5FA-4BBE-A813-792E4A63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DD780688-EAC1-4539-B468-C1F25364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E7485279-CE69-40F8-8084-DC8D479C0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86293D6E-01A6-4B23-88A6-C47C14A59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="" xmlns:a16="http://schemas.microsoft.com/office/drawing/2014/main" id="{C24A1B6D-783C-4CA8-8D1F-DC56F51B8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13EC8236-FB28-4DFB-B099-95F49B9C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318F267B-658A-4D34-98C2-46031CD4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A064145F-9671-494D-B955-F6D9E6C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0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E1E2F9-99D8-4C25-8DD8-4128D609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47BA71DD-32DC-422B-93A8-932E98B8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A8C49FFC-BE2C-4D17-A5BA-EB7AE821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51292A9A-9442-4038-BCDA-BD2326B7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78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4BBB1E83-376A-46D9-8AFF-FCA3A0BD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02E23B5B-6E10-4297-8CFA-CE1303D8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F8D5E39C-E9D9-486A-B33D-992E5A57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637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FD7591-E599-464C-9144-2C624112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26F777E-8ED7-42FE-85C8-6E66CCC4B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D8BB5D4E-3F1E-4AE0-BBF6-4D01DB2E9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F1A4C9C-4BDF-4981-A9DF-B2DFD204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0489283-B684-4966-B2AA-40F64988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0E6E9E78-4722-40A0-A88D-91137DEA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1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9105EE-62DD-4423-BC4C-B4397AA7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="" xmlns:a16="http://schemas.microsoft.com/office/drawing/2014/main" id="{F0C9E950-5122-4AB5-865D-280024BB6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FE27D699-2192-4CA1-BECD-5C277183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207BF12E-435E-428C-B0FA-1E43C111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18B34746-9A2A-49C5-90F5-06343474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6AF6115A-E85F-4A0A-B322-7F6DE5A4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0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70C53158-AF6F-43F6-84CB-156087A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x-none"/>
              <a:t>Muokkaa master-otsikkotyyliä napsauttamalla tätä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6B8FD105-AC12-479B-83A1-65B0CA203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x-none"/>
              <a:t>Muokkaa master-tekstityyliä napsauttamalla tätä</a:t>
            </a:r>
          </a:p>
          <a:p>
            <a:pPr lvl="1" rtl="0"/>
            <a:r>
              <a:rPr lang="x-none"/>
              <a:t>2. taso</a:t>
            </a:r>
          </a:p>
          <a:p>
            <a:pPr lvl="2" rtl="0"/>
            <a:r>
              <a:rPr lang="x-none"/>
              <a:t>3. taso</a:t>
            </a:r>
          </a:p>
          <a:p>
            <a:pPr lvl="3" rtl="0"/>
            <a:r>
              <a:rPr lang="x-none"/>
              <a:t>4. taso</a:t>
            </a:r>
          </a:p>
          <a:p>
            <a:pPr lvl="4" rtl="0"/>
            <a:r>
              <a:rPr lang="x-none"/>
              <a:t>5. taso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1B9BF70-120F-4E46-9715-7B483FF6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39C72C-6D1E-46BA-8F2E-1F4E3373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0F43C3CD-E43B-47C1-AE11-492BE4EB5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561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lide0_2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41" y="-80622"/>
            <a:ext cx="12467103" cy="6969457"/>
          </a:xfrm>
          <a:prstGeom prst="rect">
            <a:avLst/>
          </a:prstGeom>
        </p:spPr>
      </p:pic>
      <p:pic>
        <p:nvPicPr>
          <p:cNvPr id="4" name="Billede 3" descr="LogoF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35" y="713802"/>
            <a:ext cx="6227331" cy="171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222955" y="230999"/>
            <a:ext cx="60905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Dia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1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219500" y="6260557"/>
            <a:ext cx="5996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Millainen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paikka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Rahalaakso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on?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52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lide2_F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felt 10"/>
          <p:cNvSpPr txBox="1"/>
          <p:nvPr/>
        </p:nvSpPr>
        <p:spPr>
          <a:xfrm rot="1279517">
            <a:off x="11222955" y="230999"/>
            <a:ext cx="60905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Dia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219500" y="6260557"/>
            <a:ext cx="5996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Kirjaudu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sis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ään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Rahalaaksoon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75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Kokoelma 1: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Raha ja talous Rahalaaksossa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11;p4"/>
          <p:cNvSpPr txBox="1">
            <a:spLocks/>
          </p:cNvSpPr>
          <p:nvPr/>
        </p:nvSpPr>
        <p:spPr>
          <a:xfrm>
            <a:off x="2751386" y="1833764"/>
            <a:ext cx="7892424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x-none" sz="2400" dirty="0"/>
              <a:t>Miten ansaitsit rahaa?</a:t>
            </a:r>
          </a:p>
          <a:p>
            <a:pPr fontAlgn="base"/>
            <a:r>
              <a:rPr lang="x-none" sz="2400" dirty="0"/>
              <a:t>Paljonko olet ansainnut rahaa?</a:t>
            </a:r>
          </a:p>
          <a:p>
            <a:pPr fontAlgn="base"/>
            <a:r>
              <a:rPr lang="x-none" sz="2400" dirty="0"/>
              <a:t>Mihin olet päättänyt käyttää rahaa? Miksi?</a:t>
            </a:r>
          </a:p>
          <a:p>
            <a:pPr fontAlgn="base"/>
            <a:r>
              <a:rPr lang="x-none" sz="2400" dirty="0"/>
              <a:t>Oletko saanut joissain peleissä enemmän tuloja kuin muut?</a:t>
            </a:r>
          </a:p>
          <a:p>
            <a:pPr fontAlgn="base"/>
            <a:r>
              <a:rPr lang="x-none" sz="2400" dirty="0"/>
              <a:t>Oletko saanut joissain peleissä alijäämää?</a:t>
            </a:r>
          </a:p>
          <a:p>
            <a:pPr fontAlgn="base"/>
            <a:r>
              <a:rPr lang="x-none" sz="2400" dirty="0"/>
              <a:t>Voitko tehdä hyvät kaupat markkinapaikalla? Miten?</a:t>
            </a:r>
          </a:p>
          <a:p>
            <a:pPr fontAlgn="base"/>
            <a:r>
              <a:rPr lang="x-none" sz="2400" dirty="0"/>
              <a:t>Oletko tehnyt rahankäytön valinnoillasi Rahalaaksosta mukavamman paikan olla? Miksi tai miksi ei?</a:t>
            </a:r>
            <a:endParaRPr lang="da-DK" sz="2400" dirty="0"/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2" y="1950613"/>
            <a:ext cx="2204309" cy="2822712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1074643" y="5309125"/>
            <a:ext cx="861545" cy="1048100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990181" y="2752312"/>
            <a:ext cx="857904" cy="1081328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27980" y="3583553"/>
            <a:ext cx="1363247" cy="1657361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236" y="1691023"/>
            <a:ext cx="1075878" cy="841141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894" y="1457894"/>
            <a:ext cx="1097125" cy="1923977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70915" y="5479890"/>
            <a:ext cx="961502" cy="1127036"/>
          </a:xfrm>
          <a:prstGeom prst="rect">
            <a:avLst/>
          </a:prstGeom>
        </p:spPr>
      </p:pic>
      <p:sp>
        <p:nvSpPr>
          <p:cNvPr id="14" name="Tekstfelt 13"/>
          <p:cNvSpPr txBox="1"/>
          <p:nvPr/>
        </p:nvSpPr>
        <p:spPr>
          <a:xfrm rot="1279517">
            <a:off x="11222955" y="230999"/>
            <a:ext cx="60905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Dia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02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Kokoelma 2: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Kestävä kehitys / saasteet Rahalaaksossa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68" y="5435789"/>
            <a:ext cx="1133530" cy="124910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104" y="1457894"/>
            <a:ext cx="2080390" cy="345327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62146" y="5128881"/>
            <a:ext cx="884950" cy="14349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8" name="Google Shape;111;p4"/>
          <p:cNvSpPr txBox="1">
            <a:spLocks/>
          </p:cNvSpPr>
          <p:nvPr/>
        </p:nvSpPr>
        <p:spPr>
          <a:xfrm>
            <a:off x="2751386" y="1833764"/>
            <a:ext cx="7892424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Miltä saasteet tai roskat vaikuttivat Rahalaaksossa?</a:t>
            </a:r>
            <a:endParaRPr lang="da-DK" sz="2400" dirty="0"/>
          </a:p>
          <a:p>
            <a:r>
              <a:rPr lang="x-none" sz="2400" dirty="0"/>
              <a:t>Miltä se näytti?</a:t>
            </a:r>
            <a:endParaRPr lang="da-DK" sz="2400" dirty="0"/>
          </a:p>
          <a:p>
            <a:r>
              <a:rPr lang="x-none" sz="2400" dirty="0"/>
              <a:t>Mitä voisit pelaajana tehdä saasteiden tai roskien vähentämiseksi?</a:t>
            </a:r>
            <a:endParaRPr lang="da-DK" sz="2400" dirty="0"/>
          </a:p>
          <a:p>
            <a:r>
              <a:rPr lang="x-none" sz="2400" dirty="0"/>
              <a:t>Mitä saasteet tarkoittivat sinun pelitavallasi?</a:t>
            </a:r>
            <a:endParaRPr lang="da-DK" sz="2400" dirty="0"/>
          </a:p>
          <a:p>
            <a:r>
              <a:rPr lang="x-none" sz="2400" dirty="0"/>
              <a:t>Voitko tehdä oikeassa elämässä joitakin niistä asioista, joita teit vähentääksesi saasteita ja roskia Rahalaaksossa?</a:t>
            </a:r>
            <a:endParaRPr lang="da-DK" sz="2400" dirty="0"/>
          </a:p>
          <a:p>
            <a:r>
              <a:rPr lang="x-none" sz="2400" dirty="0"/>
              <a:t>Oletko käyttänyt rahaa kaupungin saasteiden vähentämiseen? Miten</a:t>
            </a:r>
            <a:r>
              <a:rPr lang="x-none" sz="2400" dirty="0" smtClean="0"/>
              <a:t>?</a:t>
            </a:r>
            <a:endParaRPr lang="da-DK" sz="2400" dirty="0"/>
          </a:p>
        </p:txBody>
      </p:sp>
      <p:sp>
        <p:nvSpPr>
          <p:cNvPr id="16" name="Tekstfelt 15"/>
          <p:cNvSpPr txBox="1"/>
          <p:nvPr/>
        </p:nvSpPr>
        <p:spPr>
          <a:xfrm rot="1279517">
            <a:off x="11222955" y="230999"/>
            <a:ext cx="60905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Dia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31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Lopetus: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Näyttääkö Rahalaakso todelliselta?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21" name="Google Shape;111;p4"/>
          <p:cNvSpPr txBox="1">
            <a:spLocks/>
          </p:cNvSpPr>
          <p:nvPr/>
        </p:nvSpPr>
        <p:spPr>
          <a:xfrm>
            <a:off x="2001482" y="1833764"/>
            <a:ext cx="8327852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Näyttääkö Rahalaakso kotikaupungiltasi?</a:t>
            </a:r>
            <a:endParaRPr lang="da-DK" sz="2400" dirty="0"/>
          </a:p>
          <a:p>
            <a:r>
              <a:rPr lang="x-none" sz="2400" dirty="0"/>
              <a:t>Onko Rahalaaksossa asioita, jotka ovat tuttuja arjestasi?</a:t>
            </a:r>
            <a:endParaRPr lang="da-DK" sz="2400" dirty="0"/>
          </a:p>
          <a:p>
            <a:r>
              <a:rPr lang="x-none" sz="2400" dirty="0"/>
              <a:t>Oletko oppinut Rahalaaksossa asioita, joista sinulle on hyötyä oikeassa elämässä? Esimerkiksi rahasta tai saasteista?</a:t>
            </a:r>
            <a:endParaRPr lang="da-DK" sz="2400" dirty="0"/>
          </a:p>
          <a:p>
            <a:r>
              <a:rPr lang="x-none" sz="2400" dirty="0"/>
              <a:t>Jos aloittaisit alusta Rahalaakso-pelissä, tekisitkö jotain toisin</a:t>
            </a:r>
            <a:r>
              <a:rPr lang="x-none" sz="2400" dirty="0" smtClean="0"/>
              <a:t>?</a:t>
            </a:r>
            <a:endParaRPr lang="da-DK" sz="2400" dirty="0"/>
          </a:p>
        </p:txBody>
      </p:sp>
      <p:sp>
        <p:nvSpPr>
          <p:cNvPr id="10" name="Tekstfelt 9"/>
          <p:cNvSpPr txBox="1"/>
          <p:nvPr/>
        </p:nvSpPr>
        <p:spPr>
          <a:xfrm rot="1279517">
            <a:off x="11222955" y="230999"/>
            <a:ext cx="60905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Dia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558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240</Words>
  <Application>Microsoft Macintosh PowerPoint</Application>
  <PresentationFormat>Brugerdefineret</PresentationFormat>
  <Paragraphs>46</Paragraphs>
  <Slides>6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Mikkel Offenberg</dc:creator>
  <cp:lastModifiedBy>MAIKEN NYSOM</cp:lastModifiedBy>
  <cp:revision>18</cp:revision>
  <dcterms:created xsi:type="dcterms:W3CDTF">2020-12-21T11:54:20Z</dcterms:created>
  <dcterms:modified xsi:type="dcterms:W3CDTF">2021-08-12T09:12:12Z</dcterms:modified>
</cp:coreProperties>
</file>