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jpeg"/>
  <Override PartName="/ppt/notesSlides/notesSlide3.xml" ContentType="application/vnd.openxmlformats-officedocument.presentationml.notesSlide+xml"/>
  <Override PartName="/ppt/media/image4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  <a:defRPr lang="x-none"/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ahyp="http://schemas.microsoft.com/office/drawing/2018/hyperlinkcolor" xmlns:c="http://schemas.openxmlformats.org/drawingml/2006/chart" xmlns:com="http://schemas.openxmlformats.org/drawingml/2006/compatibility" xmlns:dgm="http://schemas.openxmlformats.org/drawingml/2006/diagram" xmlns:mc="http://schemas.openxmlformats.org/markup-compatibility/2006" xmlns:mv="urn:schemas-microsoft-com:mac:vml" xmlns:o="urn:schemas-microsoft-com:office:office" xmlns:p14="http://schemas.microsoft.com/office/powerpoint/2010/main" xmlns:p15="http://schemas.microsoft.com/office/powerpoint/2012/main" xmlns:pvml="urn:schemas-microsoft-com:office:powerpoint" xmlns:v="urn:schemas-microsoft-com:vml" xmlns:go="http://customooxmlschemas.google.com/" r:id="rId11" roundtripDataSignature="AMtx7mij5IpiXF1NeCVUpxTz6uwazQV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93"/>
    <a:srgbClr val="33A872"/>
    <a:srgbClr val="83D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171" autoAdjust="0"/>
  </p:normalViewPr>
  <p:slideViewPr>
    <p:cSldViewPr snapToGrid="0">
      <p:cViewPr varScale="1">
        <p:scale>
          <a:sx n="102" d="100"/>
          <a:sy n="102" d="100"/>
        </p:scale>
        <p:origin x="-110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customschemas.google.com/relationships/presentationmetadata" Target="metadata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360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b="1" dirty="0">
                <a:latin typeface="+mn-lt"/>
              </a:rPr>
              <a:t>Spørsmål til bildet: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 kan dere se på bildet?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 er en fabrikk? Hva er det som kommer opp av pipa?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 bruker man en traktor til?</a:t>
            </a:r>
            <a:endParaRPr dirty="0">
              <a:latin typeface="+mn-lt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Hvorfor tror dere det er avfall i sjøen?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Hva tror dere spillet handler om?</a:t>
            </a:r>
            <a:endParaRPr dirty="0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Hvorfor tror dere det heter Pengeby?</a:t>
            </a:r>
            <a:endParaRPr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b="0" dirty="0">
                <a:latin typeface="+mn-lt"/>
              </a:rPr>
              <a:t/>
            </a:r>
            <a:br>
              <a:rPr lang="da-DK" b="0" dirty="0">
                <a:latin typeface="+mn-lt"/>
              </a:rPr>
            </a:br>
            <a:endParaRPr dirty="0">
              <a:latin typeface="+mn-lt"/>
            </a:endParaRPr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 rtl="0"/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rtl="0"/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rtl="0"/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rtl="0"/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rtl="0"/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rtl="0"/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rtl="0"/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rtl="0"/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/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/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Slide0_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1"/>
            <a:ext cx="12192000" cy="6858000"/>
          </a:xfrm>
          <a:prstGeom prst="rect">
            <a:avLst/>
          </a:prstGeom>
        </p:spPr>
      </p:pic>
      <p:sp>
        <p:nvSpPr>
          <p:cNvPr id="4" name="Google Shape;88;p1"/>
          <p:cNvSpPr txBox="1">
            <a:spLocks/>
          </p:cNvSpPr>
          <p:nvPr/>
        </p:nvSpPr>
        <p:spPr>
          <a:xfrm>
            <a:off x="2568029" y="771757"/>
            <a:ext cx="4340855" cy="104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da-DK" sz="4000" dirty="0" smtClean="0">
                <a:solidFill>
                  <a:schemeClr val="bg1"/>
                </a:solidFill>
                <a:latin typeface="+mj-lt"/>
              </a:rPr>
              <a:t>Velkommen til </a:t>
            </a:r>
            <a:endParaRPr lang="da-DK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lede 4" descr="LogoDK_N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242434"/>
            <a:ext cx="5710095" cy="187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felt 1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58B693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219500" y="6260557"/>
            <a:ext cx="4402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Hva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slags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sted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er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Pengeby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?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lide2_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19500" y="6260557"/>
            <a:ext cx="31029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Logg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inn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Pengeby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Oppsummering 1: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Penger og økonomi i Pengeby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11;p4"/>
          <p:cNvSpPr txBox="1">
            <a:spLocks/>
          </p:cNvSpPr>
          <p:nvPr/>
        </p:nvSpPr>
        <p:spPr>
          <a:xfrm>
            <a:off x="2870003" y="1833764"/>
            <a:ext cx="6923953" cy="336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>
              <a:spcBef>
                <a:spcPts val="0"/>
              </a:spcBef>
              <a:buSzPts val="2800"/>
            </a:pPr>
            <a:r>
              <a:rPr lang="da-DK" sz="2400" dirty="0" err="1">
                <a:latin typeface="+mn-lt"/>
              </a:rPr>
              <a:t>Hva</a:t>
            </a:r>
            <a:r>
              <a:rPr lang="da-DK" sz="2400" dirty="0">
                <a:latin typeface="+mn-lt"/>
              </a:rPr>
              <a:t> har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gjort i </a:t>
            </a:r>
            <a:r>
              <a:rPr lang="da-DK" sz="2400" dirty="0" err="1">
                <a:latin typeface="+mn-lt"/>
              </a:rPr>
              <a:t>Pengeby</a:t>
            </a:r>
            <a:r>
              <a:rPr lang="da-DK" sz="2400" dirty="0">
                <a:latin typeface="+mn-lt"/>
              </a:rPr>
              <a:t> til nå?</a:t>
            </a:r>
          </a:p>
          <a:p>
            <a:pPr marL="342900">
              <a:buSzPts val="2800"/>
            </a:pPr>
            <a:r>
              <a:rPr lang="da-DK" sz="2400" dirty="0" err="1">
                <a:latin typeface="+mn-lt"/>
              </a:rPr>
              <a:t>Hva</a:t>
            </a:r>
            <a:r>
              <a:rPr lang="da-DK" sz="2400" dirty="0">
                <a:latin typeface="+mn-lt"/>
              </a:rPr>
              <a:t> har vært vanskelig?</a:t>
            </a:r>
          </a:p>
          <a:p>
            <a:pPr marL="342900">
              <a:buSzPts val="2800"/>
            </a:pPr>
            <a:r>
              <a:rPr lang="da-DK" sz="2400" dirty="0" err="1">
                <a:latin typeface="+mn-lt"/>
              </a:rPr>
              <a:t>Hva</a:t>
            </a:r>
            <a:r>
              <a:rPr lang="da-DK" sz="2400" dirty="0">
                <a:latin typeface="+mn-lt"/>
              </a:rPr>
              <a:t> har vært morsomt?</a:t>
            </a:r>
          </a:p>
          <a:p>
            <a:pPr marL="342900">
              <a:buSzPts val="2800"/>
            </a:pPr>
            <a:r>
              <a:rPr lang="da-DK" sz="2400" dirty="0">
                <a:latin typeface="+mn-lt"/>
              </a:rPr>
              <a:t>Hvor mange </a:t>
            </a:r>
            <a:r>
              <a:rPr lang="da-DK" sz="2400" dirty="0" err="1">
                <a:latin typeface="+mn-lt"/>
              </a:rPr>
              <a:t>penger</a:t>
            </a:r>
            <a:r>
              <a:rPr lang="da-DK" sz="2400" dirty="0">
                <a:latin typeface="+mn-lt"/>
              </a:rPr>
              <a:t> har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tjent?</a:t>
            </a:r>
          </a:p>
          <a:p>
            <a:pPr marL="342900">
              <a:buSzPts val="2800"/>
            </a:pPr>
            <a:r>
              <a:rPr lang="da-DK" sz="2400" dirty="0" err="1">
                <a:latin typeface="+mn-lt"/>
              </a:rPr>
              <a:t>Hva</a:t>
            </a:r>
            <a:r>
              <a:rPr lang="da-DK" sz="2400" dirty="0">
                <a:latin typeface="+mn-lt"/>
              </a:rPr>
              <a:t> kan man </a:t>
            </a:r>
            <a:r>
              <a:rPr lang="da-DK" sz="2400" dirty="0" err="1">
                <a:latin typeface="+mn-lt"/>
              </a:rPr>
              <a:t>bruke</a:t>
            </a:r>
            <a:r>
              <a:rPr lang="da-DK" sz="2400" dirty="0">
                <a:latin typeface="+mn-lt"/>
              </a:rPr>
              <a:t> pengene til?</a:t>
            </a:r>
          </a:p>
          <a:p>
            <a:pPr marL="342900">
              <a:buSzPts val="2800"/>
            </a:pPr>
            <a:r>
              <a:rPr lang="da-DK" sz="2400" dirty="0" err="1">
                <a:latin typeface="+mn-lt"/>
              </a:rPr>
              <a:t>Hva</a:t>
            </a:r>
            <a:r>
              <a:rPr lang="da-DK" sz="2400" dirty="0">
                <a:latin typeface="+mn-lt"/>
              </a:rPr>
              <a:t> har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valgt å </a:t>
            </a:r>
            <a:r>
              <a:rPr lang="da-DK" sz="2400" dirty="0" err="1">
                <a:latin typeface="+mn-lt"/>
              </a:rPr>
              <a:t>bruke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penger</a:t>
            </a:r>
            <a:r>
              <a:rPr lang="da-DK" sz="2400" dirty="0">
                <a:latin typeface="+mn-lt"/>
              </a:rPr>
              <a:t> på? Hvorfor?</a:t>
            </a:r>
          </a:p>
          <a:p>
            <a:pPr marL="228600" lvl="0" indent="-50800">
              <a:buSzPts val="2800"/>
              <a:buNone/>
            </a:pPr>
            <a:endParaRPr lang="da-DK" sz="2400" dirty="0">
              <a:latin typeface="+mn-lt"/>
            </a:endParaRPr>
          </a:p>
          <a:p>
            <a:pPr marL="228600" lvl="0" indent="-50800">
              <a:buSzPts val="2800"/>
              <a:buNone/>
            </a:pPr>
            <a:endParaRPr lang="da-DK" sz="2400" dirty="0">
              <a:latin typeface="+mn-lt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41" y="1970768"/>
            <a:ext cx="2265726" cy="290136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42522" y="3668183"/>
            <a:ext cx="1363247" cy="165736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454" y="5116669"/>
            <a:ext cx="972189" cy="1349886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204" y="4992126"/>
            <a:ext cx="845856" cy="1634956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5764" y="3162394"/>
            <a:ext cx="1293879" cy="101157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7894" y="1457894"/>
            <a:ext cx="1097125" cy="192397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824146" y="5500046"/>
            <a:ext cx="961502" cy="1127036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3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6292" y="1665822"/>
            <a:ext cx="2356208" cy="250860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Oppsummering 2: </a:t>
            </a:r>
            <a:r>
              <a:rPr lang="x-none" sz="3000" dirty="0">
                <a:solidFill>
                  <a:srgbClr val="FFFFFF"/>
                </a:solidFill>
                <a:latin typeface="+mj-lt"/>
              </a:rPr>
              <a:t>Bærekraft/forurensning i Pengeby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11;p4"/>
          <p:cNvSpPr txBox="1">
            <a:spLocks/>
          </p:cNvSpPr>
          <p:nvPr/>
        </p:nvSpPr>
        <p:spPr>
          <a:xfrm>
            <a:off x="2870003" y="1833763"/>
            <a:ext cx="6556186" cy="477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lvl="0" indent="-228600">
              <a:spcBef>
                <a:spcPts val="0"/>
              </a:spcBef>
              <a:buSzPts val="2800"/>
            </a:pPr>
            <a:r>
              <a:rPr lang="da-DK" sz="2400" dirty="0">
                <a:latin typeface="+mn-lt"/>
              </a:rPr>
              <a:t>Har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opplevd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mye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forurensning</a:t>
            </a:r>
            <a:r>
              <a:rPr lang="da-DK" sz="2400" dirty="0">
                <a:latin typeface="+mn-lt"/>
              </a:rPr>
              <a:t> eller </a:t>
            </a:r>
            <a:r>
              <a:rPr lang="da-DK" sz="2400" dirty="0" err="1">
                <a:latin typeface="+mn-lt"/>
              </a:rPr>
              <a:t>søppel</a:t>
            </a:r>
            <a:r>
              <a:rPr lang="da-DK" sz="2400" dirty="0">
                <a:latin typeface="+mn-lt"/>
              </a:rPr>
              <a:t> i </a:t>
            </a:r>
            <a:r>
              <a:rPr lang="da-DK" sz="2400" dirty="0" err="1">
                <a:latin typeface="+mn-lt"/>
              </a:rPr>
              <a:t>Pengeby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Hvor </a:t>
            </a:r>
            <a:r>
              <a:rPr lang="da-DK" sz="2400" dirty="0" err="1">
                <a:latin typeface="+mn-lt"/>
              </a:rPr>
              <a:t>opplevde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forurensning</a:t>
            </a:r>
            <a:r>
              <a:rPr lang="da-DK" sz="2400" dirty="0">
                <a:latin typeface="+mn-lt"/>
              </a:rPr>
              <a:t>/</a:t>
            </a:r>
            <a:r>
              <a:rPr lang="da-DK" sz="2400" dirty="0" err="1">
                <a:latin typeface="+mn-lt"/>
              </a:rPr>
              <a:t>søppel</a:t>
            </a:r>
            <a:r>
              <a:rPr lang="da-DK" sz="2400" dirty="0">
                <a:latin typeface="+mn-lt"/>
              </a:rPr>
              <a:t> i </a:t>
            </a:r>
            <a:r>
              <a:rPr lang="da-DK" sz="2400" dirty="0" err="1" smtClean="0">
                <a:latin typeface="+mn-lt"/>
              </a:rPr>
              <a:t>Pengeby</a:t>
            </a:r>
            <a:r>
              <a:rPr lang="da-DK" sz="2400" dirty="0" smtClean="0">
                <a:latin typeface="+mn-lt"/>
              </a:rPr>
              <a:t>?</a:t>
            </a:r>
            <a:endParaRPr lang="da-DK" sz="2400" dirty="0">
              <a:latin typeface="+mn-lt"/>
            </a:endParaRP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Hvordan så den </a:t>
            </a:r>
            <a:r>
              <a:rPr lang="da-DK" sz="2400" dirty="0" err="1">
                <a:latin typeface="+mn-lt"/>
              </a:rPr>
              <a:t>ut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 err="1">
                <a:latin typeface="+mn-lt"/>
              </a:rPr>
              <a:t>Hva</a:t>
            </a:r>
            <a:r>
              <a:rPr lang="da-DK" sz="2400" dirty="0">
                <a:latin typeface="+mn-lt"/>
              </a:rPr>
              <a:t> kunne man som spiller </a:t>
            </a:r>
            <a:r>
              <a:rPr lang="da-DK" sz="2400" dirty="0" err="1">
                <a:latin typeface="+mn-lt"/>
              </a:rPr>
              <a:t>gjøre</a:t>
            </a:r>
            <a:r>
              <a:rPr lang="da-DK" sz="2400" dirty="0">
                <a:latin typeface="+mn-lt"/>
              </a:rPr>
              <a:t> for å </a:t>
            </a:r>
            <a:r>
              <a:rPr lang="da-DK" sz="2400" dirty="0" err="1">
                <a:latin typeface="+mn-lt"/>
              </a:rPr>
              <a:t>minske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forurensningen</a:t>
            </a:r>
            <a:r>
              <a:rPr lang="da-DK" sz="2400" dirty="0">
                <a:latin typeface="+mn-lt"/>
              </a:rPr>
              <a:t>/</a:t>
            </a:r>
            <a:r>
              <a:rPr lang="da-DK" sz="2400" dirty="0" err="1">
                <a:latin typeface="+mn-lt"/>
              </a:rPr>
              <a:t>søppelet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 err="1">
                <a:latin typeface="+mn-lt"/>
              </a:rPr>
              <a:t>Noen</a:t>
            </a:r>
            <a:r>
              <a:rPr lang="da-DK" sz="2400" dirty="0">
                <a:latin typeface="+mn-lt"/>
              </a:rPr>
              <a:t> av de tingene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gjorde for å </a:t>
            </a:r>
            <a:r>
              <a:rPr lang="da-DK" sz="2400" dirty="0" err="1">
                <a:latin typeface="+mn-lt"/>
              </a:rPr>
              <a:t>minske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forurensning</a:t>
            </a:r>
            <a:r>
              <a:rPr lang="da-DK" sz="2400" dirty="0">
                <a:latin typeface="+mn-lt"/>
              </a:rPr>
              <a:t> og </a:t>
            </a:r>
            <a:r>
              <a:rPr lang="da-DK" sz="2400" dirty="0" err="1">
                <a:latin typeface="+mn-lt"/>
              </a:rPr>
              <a:t>søppel</a:t>
            </a:r>
            <a:r>
              <a:rPr lang="da-DK" sz="2400" dirty="0">
                <a:latin typeface="+mn-lt"/>
              </a:rPr>
              <a:t> i </a:t>
            </a:r>
            <a:r>
              <a:rPr lang="da-DK" sz="2400" dirty="0" err="1">
                <a:latin typeface="+mn-lt"/>
              </a:rPr>
              <a:t>Pengeby</a:t>
            </a:r>
            <a:r>
              <a:rPr lang="da-DK" sz="2400" dirty="0">
                <a:latin typeface="+mn-lt"/>
              </a:rPr>
              <a:t>, kan man </a:t>
            </a:r>
            <a:r>
              <a:rPr lang="da-DK" sz="2400" dirty="0" err="1">
                <a:latin typeface="+mn-lt"/>
              </a:rPr>
              <a:t>gjøre</a:t>
            </a:r>
            <a:r>
              <a:rPr lang="da-DK" sz="2400" dirty="0">
                <a:latin typeface="+mn-lt"/>
              </a:rPr>
              <a:t> de samme tingene i </a:t>
            </a:r>
            <a:r>
              <a:rPr lang="da-DK" sz="2400" dirty="0" err="1">
                <a:latin typeface="+mn-lt"/>
              </a:rPr>
              <a:t>virkeligheten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50800">
              <a:buSzPts val="2800"/>
              <a:buNone/>
            </a:pPr>
            <a:endParaRPr lang="da-DK" sz="2400" dirty="0">
              <a:latin typeface="+mn-lt"/>
            </a:endParaRP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063" y="5000361"/>
            <a:ext cx="1133530" cy="1249105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774" y="1457894"/>
            <a:ext cx="2080390" cy="345327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72" y="5000361"/>
            <a:ext cx="2224100" cy="1601791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24146" y="4911167"/>
            <a:ext cx="884950" cy="1434904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32772" y="3590192"/>
            <a:ext cx="987678" cy="1410169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Avslutning: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Ligner Pengeby på virkeligheten?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11;p4"/>
          <p:cNvSpPr txBox="1">
            <a:spLocks/>
          </p:cNvSpPr>
          <p:nvPr/>
        </p:nvSpPr>
        <p:spPr>
          <a:xfrm>
            <a:off x="2013164" y="1833764"/>
            <a:ext cx="8585507" cy="275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lvl="0" indent="-228600">
              <a:spcBef>
                <a:spcPts val="0"/>
              </a:spcBef>
              <a:buSzPts val="2800"/>
            </a:pPr>
            <a:r>
              <a:rPr lang="da-DK" sz="2400" dirty="0">
                <a:latin typeface="+mn-lt"/>
              </a:rPr>
              <a:t>Ligner </a:t>
            </a:r>
            <a:r>
              <a:rPr lang="da-DK" sz="2400" dirty="0" err="1">
                <a:latin typeface="+mn-lt"/>
              </a:rPr>
              <a:t>Pengeby</a:t>
            </a:r>
            <a:r>
              <a:rPr lang="da-DK" sz="2400" dirty="0">
                <a:latin typeface="+mn-lt"/>
              </a:rPr>
              <a:t> på stedet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bor? Hvorfor / hvorfor ikke?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Har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noen</a:t>
            </a:r>
            <a:r>
              <a:rPr lang="da-DK" sz="2400" dirty="0">
                <a:latin typeface="+mn-lt"/>
              </a:rPr>
              <a:t> gang vært på et marked som det i </a:t>
            </a:r>
            <a:r>
              <a:rPr lang="da-DK" sz="2400" dirty="0" err="1">
                <a:latin typeface="+mn-lt"/>
              </a:rPr>
              <a:t>Pengeby</a:t>
            </a:r>
            <a:r>
              <a:rPr lang="da-DK" sz="2400" dirty="0">
                <a:latin typeface="+mn-lt"/>
              </a:rPr>
              <a:t>? Hvor? Er det andre ting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kan </a:t>
            </a:r>
            <a:r>
              <a:rPr lang="da-DK" sz="2400" dirty="0" err="1">
                <a:latin typeface="+mn-lt"/>
              </a:rPr>
              <a:t>kjenne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igjen</a:t>
            </a:r>
            <a:r>
              <a:rPr lang="da-DK" sz="2400" dirty="0">
                <a:latin typeface="+mn-lt"/>
              </a:rPr>
              <a:t> fra hverdagen?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Hvorfor er det </a:t>
            </a:r>
            <a:r>
              <a:rPr lang="da-DK" sz="2400" dirty="0" err="1">
                <a:latin typeface="+mn-lt"/>
              </a:rPr>
              <a:t>viktig</a:t>
            </a:r>
            <a:r>
              <a:rPr lang="da-DK" sz="2400" dirty="0">
                <a:latin typeface="+mn-lt"/>
              </a:rPr>
              <a:t> å </a:t>
            </a:r>
            <a:r>
              <a:rPr lang="da-DK" sz="2400" dirty="0" err="1">
                <a:latin typeface="+mn-lt"/>
              </a:rPr>
              <a:t>hjelpe</a:t>
            </a:r>
            <a:r>
              <a:rPr lang="da-DK" sz="2400" dirty="0">
                <a:latin typeface="+mn-lt"/>
              </a:rPr>
              <a:t> til med å </a:t>
            </a:r>
            <a:r>
              <a:rPr lang="da-DK" sz="2400" dirty="0" err="1">
                <a:latin typeface="+mn-lt"/>
              </a:rPr>
              <a:t>minske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forurensning</a:t>
            </a:r>
            <a:r>
              <a:rPr lang="da-DK" sz="2400" dirty="0">
                <a:latin typeface="+mn-lt"/>
              </a:rPr>
              <a:t>?</a:t>
            </a:r>
          </a:p>
          <a:p>
            <a:pPr marL="228600" lvl="0" indent="-228600">
              <a:buSzPts val="2800"/>
            </a:pPr>
            <a:r>
              <a:rPr lang="da-DK" sz="2400" dirty="0">
                <a:latin typeface="+mn-lt"/>
              </a:rPr>
              <a:t>Har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lært </a:t>
            </a:r>
            <a:r>
              <a:rPr lang="da-DK" sz="2400" dirty="0" err="1">
                <a:latin typeface="+mn-lt"/>
              </a:rPr>
              <a:t>noe</a:t>
            </a:r>
            <a:r>
              <a:rPr lang="da-DK" sz="2400" dirty="0">
                <a:latin typeface="+mn-lt"/>
              </a:rPr>
              <a:t> i </a:t>
            </a:r>
            <a:r>
              <a:rPr lang="da-DK" sz="2400" dirty="0" err="1">
                <a:latin typeface="+mn-lt"/>
              </a:rPr>
              <a:t>Pengeby</a:t>
            </a:r>
            <a:r>
              <a:rPr lang="da-DK" sz="2400" dirty="0">
                <a:latin typeface="+mn-lt"/>
              </a:rPr>
              <a:t> </a:t>
            </a:r>
            <a:r>
              <a:rPr lang="da-DK" sz="2400" dirty="0" err="1">
                <a:latin typeface="+mn-lt"/>
              </a:rPr>
              <a:t>dere</a:t>
            </a:r>
            <a:r>
              <a:rPr lang="da-DK" sz="2400" dirty="0">
                <a:latin typeface="+mn-lt"/>
              </a:rPr>
              <a:t> kan </a:t>
            </a:r>
            <a:r>
              <a:rPr lang="da-DK" sz="2400" dirty="0" err="1">
                <a:latin typeface="+mn-lt"/>
              </a:rPr>
              <a:t>bruke</a:t>
            </a:r>
            <a:r>
              <a:rPr lang="da-DK" sz="2400" dirty="0">
                <a:latin typeface="+mn-lt"/>
              </a:rPr>
              <a:t> i </a:t>
            </a:r>
            <a:r>
              <a:rPr lang="da-DK" sz="2400" dirty="0" err="1">
                <a:latin typeface="+mn-lt"/>
              </a:rPr>
              <a:t>virkeligheten</a:t>
            </a:r>
            <a:r>
              <a:rPr lang="da-DK" sz="2400" dirty="0">
                <a:latin typeface="+mn-lt"/>
              </a:rPr>
              <a:t>? F.eks. om </a:t>
            </a:r>
            <a:r>
              <a:rPr lang="da-DK" sz="2400" dirty="0" err="1">
                <a:latin typeface="+mn-lt"/>
              </a:rPr>
              <a:t>penger</a:t>
            </a:r>
            <a:r>
              <a:rPr lang="da-DK" sz="2400" dirty="0">
                <a:latin typeface="+mn-lt"/>
              </a:rPr>
              <a:t> eller </a:t>
            </a:r>
            <a:r>
              <a:rPr lang="da-DK" sz="2400" dirty="0" err="1">
                <a:latin typeface="+mn-lt"/>
              </a:rPr>
              <a:t>forurensning</a:t>
            </a:r>
            <a:r>
              <a:rPr lang="da-DK" sz="2400" dirty="0" smtClean="0">
                <a:latin typeface="+mn-lt"/>
              </a:rPr>
              <a:t>?</a:t>
            </a:r>
            <a:endParaRPr lang="da-DK" sz="2400" dirty="0">
              <a:latin typeface="+mn-lt"/>
            </a:endParaRP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671" y="2461906"/>
            <a:ext cx="1351597" cy="1884795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00" y="1880803"/>
            <a:ext cx="1684614" cy="175741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16175"/>
            <a:ext cx="12213549" cy="2071374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 rot="1279517">
            <a:off x="11099521" y="286398"/>
            <a:ext cx="855923" cy="802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err="1" smtClean="0">
                <a:solidFill>
                  <a:srgbClr val="58B693"/>
                </a:solidFill>
                <a:latin typeface="Calibri"/>
                <a:cs typeface="Calibri"/>
              </a:rPr>
              <a:t>Lysbilde</a:t>
            </a:r>
            <a:endParaRPr lang="en-US" sz="16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5</a:t>
            </a:r>
            <a:endParaRPr lang="en-US" sz="4000" b="1" dirty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275</Words>
  <Application>Microsoft Macintosh PowerPoint</Application>
  <PresentationFormat>Brugerdefineret</PresentationFormat>
  <Paragraphs>42</Paragraphs>
  <Slides>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6</vt:i4>
      </vt:variant>
    </vt:vector>
  </HeadingPairs>
  <TitlesOfParts>
    <vt:vector size="7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Pengeby</dc:title>
  <dc:creator>Mikkel Offenberg</dc:creator>
  <cp:lastModifiedBy>MAIKEN NYSOM</cp:lastModifiedBy>
  <cp:revision>12</cp:revision>
  <dcterms:created xsi:type="dcterms:W3CDTF">2020-12-21T11:53:20Z</dcterms:created>
  <dcterms:modified xsi:type="dcterms:W3CDTF">2021-08-12T09:14:14Z</dcterms:modified>
</cp:coreProperties>
</file>