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jpeg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  <a:defRPr lang="x-none"/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v="urn:schemas-microsoft-com:vml" xmlns:pvml="urn:schemas-microsoft-com:office:powerpoint" xmlns:p15="http://schemas.microsoft.com/office/powerpoint/2012/main" xmlns:p14="http://schemas.microsoft.com/office/powerpoint/2010/main" xmlns:o="urn:schemas-microsoft-com:office:office" xmlns:mv="urn:schemas-microsoft-com:mac:vml" xmlns:mc="http://schemas.openxmlformats.org/markup-compatibility/2006" xmlns:dgm="http://schemas.openxmlformats.org/drawingml/2006/diagram" xmlns:com="http://schemas.openxmlformats.org/drawingml/2006/compatibility" xmlns:c="http://schemas.openxmlformats.org/drawingml/2006/chart" xmlns:ahyp="http://schemas.microsoft.com/office/drawing/2018/hyperlinkcolor" xmlns="" r:id="rId11" roundtripDataSignature="AMtx7mij5IpiXF1NeCVUpxTz6uwazQV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1221" autoAdjust="0"/>
  </p:normalViewPr>
  <p:slideViewPr>
    <p:cSldViewPr snapToGrid="0">
      <p:cViewPr varScale="1">
        <p:scale>
          <a:sx n="88" d="100"/>
          <a:sy n="88" d="100"/>
        </p:scale>
        <p:origin x="-164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customschemas.google.com/relationships/presentationmetadata" Target="metadata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2637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latin typeface="+mn-lt"/>
              </a:rPr>
              <a:t>Frågor till bilden: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Vad syns på bilden?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Vad är en fabrik? Vad är det som kommer upp från skorstenen?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Vad använder man en traktor till?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Varför tror du att det finns sopor i sjön?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Vad tror du att spelet handlar om?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Varför tror du att det heter Penningborg?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0" dirty="0"/>
              <a:t/>
            </a:r>
            <a:br>
              <a:rPr lang="da-DK" b="0" dirty="0"/>
            </a:b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 rtl="0"/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rtl="0"/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rtl="0"/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rtl="0"/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rtl="0"/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rtl="0"/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rtl="0"/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lide0_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 descr="Logo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7" y="859369"/>
            <a:ext cx="6512387" cy="1778458"/>
          </a:xfrm>
          <a:prstGeom prst="rect">
            <a:avLst/>
          </a:prstGeom>
        </p:spPr>
      </p:pic>
      <p:sp>
        <p:nvSpPr>
          <p:cNvPr id="4" name="Google Shape;88;p1"/>
          <p:cNvSpPr txBox="1">
            <a:spLocks/>
          </p:cNvSpPr>
          <p:nvPr/>
        </p:nvSpPr>
        <p:spPr>
          <a:xfrm>
            <a:off x="767759" y="856302"/>
            <a:ext cx="6140274" cy="71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x-none" sz="4000" dirty="0">
                <a:solidFill>
                  <a:srgbClr val="FFFFFF"/>
                </a:solidFill>
                <a:latin typeface="+mj-lt"/>
              </a:rPr>
              <a:t>Välkommen </a:t>
            </a:r>
            <a:r>
              <a:rPr lang="x-none" sz="4000" dirty="0" smtClean="0">
                <a:solidFill>
                  <a:srgbClr val="FFFFFF"/>
                </a:solidFill>
                <a:latin typeface="+mj-lt"/>
              </a:rPr>
              <a:t>till</a:t>
            </a:r>
            <a:endParaRPr lang="da-DK" sz="40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felt 9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1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219500" y="6260557"/>
            <a:ext cx="600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Vad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ä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Penningborg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ör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ställe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lide2_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felt 9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219500" y="6260557"/>
            <a:ext cx="4817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Logg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in till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Penningborg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Samling 1: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Pengar och ekonomi i Penningborg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1;p4"/>
          <p:cNvSpPr txBox="1">
            <a:spLocks/>
          </p:cNvSpPr>
          <p:nvPr/>
        </p:nvSpPr>
        <p:spPr>
          <a:xfrm>
            <a:off x="3126339" y="1833764"/>
            <a:ext cx="6923953" cy="336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>
              <a:spcBef>
                <a:spcPts val="0"/>
              </a:spcBef>
              <a:buSzPts val="2800"/>
            </a:pPr>
            <a:r>
              <a:rPr lang="da-DK" sz="2400" dirty="0" smtClean="0">
                <a:latin typeface="+mn-lt"/>
              </a:rPr>
              <a:t>Vad har du gjort i Penningborg </a:t>
            </a:r>
            <a:r>
              <a:rPr lang="da-DK" sz="2400" dirty="0" err="1" smtClean="0">
                <a:latin typeface="+mn-lt"/>
              </a:rPr>
              <a:t>hittills</a:t>
            </a:r>
            <a:r>
              <a:rPr lang="da-DK" sz="2400" dirty="0" smtClean="0">
                <a:latin typeface="+mn-lt"/>
              </a:rPr>
              <a:t>?</a:t>
            </a:r>
          </a:p>
          <a:p>
            <a:pPr marL="342900">
              <a:buSzPts val="2800"/>
            </a:pPr>
            <a:r>
              <a:rPr lang="da-DK" sz="2400" dirty="0" smtClean="0">
                <a:latin typeface="+mn-lt"/>
              </a:rPr>
              <a:t>Vad har </a:t>
            </a:r>
            <a:r>
              <a:rPr lang="da-DK" sz="2400" dirty="0" err="1" smtClean="0">
                <a:latin typeface="+mn-lt"/>
              </a:rPr>
              <a:t>varit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svårt</a:t>
            </a:r>
            <a:r>
              <a:rPr lang="da-DK" sz="2400" dirty="0" smtClean="0">
                <a:latin typeface="+mn-lt"/>
              </a:rPr>
              <a:t>?</a:t>
            </a:r>
          </a:p>
          <a:p>
            <a:pPr marL="342900">
              <a:buSzPts val="2800"/>
            </a:pPr>
            <a:r>
              <a:rPr lang="da-DK" sz="2400" dirty="0" smtClean="0">
                <a:latin typeface="+mn-lt"/>
              </a:rPr>
              <a:t>Vad har </a:t>
            </a:r>
            <a:r>
              <a:rPr lang="da-DK" sz="2400" dirty="0" err="1" smtClean="0">
                <a:latin typeface="+mn-lt"/>
              </a:rPr>
              <a:t>varit</a:t>
            </a:r>
            <a:r>
              <a:rPr lang="da-DK" sz="2400" dirty="0" smtClean="0">
                <a:latin typeface="+mn-lt"/>
              </a:rPr>
              <a:t> kul?</a:t>
            </a:r>
          </a:p>
          <a:p>
            <a:pPr marL="342900">
              <a:buSzPts val="2800"/>
            </a:pPr>
            <a:r>
              <a:rPr lang="da-DK" sz="2400" dirty="0" err="1" smtClean="0">
                <a:latin typeface="+mn-lt"/>
              </a:rPr>
              <a:t>Hur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mycket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pengar</a:t>
            </a:r>
            <a:r>
              <a:rPr lang="da-DK" sz="2400" dirty="0" smtClean="0">
                <a:latin typeface="+mn-lt"/>
              </a:rPr>
              <a:t> har du </a:t>
            </a:r>
            <a:r>
              <a:rPr lang="da-DK" sz="2400" dirty="0" err="1" smtClean="0">
                <a:latin typeface="+mn-lt"/>
              </a:rPr>
              <a:t>tjänat</a:t>
            </a:r>
            <a:r>
              <a:rPr lang="da-DK" sz="2400" dirty="0" smtClean="0">
                <a:latin typeface="+mn-lt"/>
              </a:rPr>
              <a:t>?</a:t>
            </a:r>
          </a:p>
          <a:p>
            <a:pPr marL="342900">
              <a:buSzPts val="2800"/>
            </a:pPr>
            <a:r>
              <a:rPr lang="da-DK" sz="2400" dirty="0" smtClean="0">
                <a:latin typeface="+mn-lt"/>
              </a:rPr>
              <a:t>Vad kan du </a:t>
            </a:r>
            <a:r>
              <a:rPr lang="da-DK" sz="2400" dirty="0" err="1" smtClean="0">
                <a:latin typeface="+mn-lt"/>
              </a:rPr>
              <a:t>göra</a:t>
            </a:r>
            <a:r>
              <a:rPr lang="da-DK" sz="2400" dirty="0" smtClean="0">
                <a:latin typeface="+mn-lt"/>
              </a:rPr>
              <a:t> med </a:t>
            </a:r>
            <a:r>
              <a:rPr lang="da-DK" sz="2400" dirty="0" err="1" smtClean="0">
                <a:latin typeface="+mn-lt"/>
              </a:rPr>
              <a:t>pengarna</a:t>
            </a:r>
            <a:r>
              <a:rPr lang="da-DK" sz="2400" dirty="0" smtClean="0">
                <a:latin typeface="+mn-lt"/>
              </a:rPr>
              <a:t>?</a:t>
            </a:r>
          </a:p>
          <a:p>
            <a:pPr marL="342900">
              <a:buSzPts val="2800"/>
            </a:pPr>
            <a:r>
              <a:rPr lang="da-DK" sz="2400" dirty="0" smtClean="0">
                <a:latin typeface="+mn-lt"/>
              </a:rPr>
              <a:t>Vad har du valt </a:t>
            </a:r>
            <a:r>
              <a:rPr lang="da-DK" sz="2400" dirty="0" err="1" smtClean="0">
                <a:latin typeface="+mn-lt"/>
              </a:rPr>
              <a:t>att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använda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pengar</a:t>
            </a:r>
            <a:r>
              <a:rPr lang="da-DK" sz="2400" dirty="0" smtClean="0">
                <a:latin typeface="+mn-lt"/>
              </a:rPr>
              <a:t> </a:t>
            </a:r>
            <a:r>
              <a:rPr lang="da-DK" sz="2400" dirty="0" err="1" smtClean="0">
                <a:latin typeface="+mn-lt"/>
              </a:rPr>
              <a:t>till</a:t>
            </a:r>
            <a:r>
              <a:rPr lang="da-DK" sz="2400" dirty="0" smtClean="0">
                <a:latin typeface="+mn-lt"/>
              </a:rPr>
              <a:t>? </a:t>
            </a:r>
            <a:r>
              <a:rPr lang="da-DK" sz="2400" dirty="0" err="1" smtClean="0">
                <a:latin typeface="+mn-lt"/>
              </a:rPr>
              <a:t>Varför</a:t>
            </a:r>
            <a:r>
              <a:rPr lang="da-DK" sz="2400" dirty="0" smtClean="0">
                <a:latin typeface="+mn-lt"/>
              </a:rPr>
              <a:t>?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1" y="1970768"/>
            <a:ext cx="2265726" cy="290136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42522" y="3668183"/>
            <a:ext cx="1363247" cy="165736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54" y="5116669"/>
            <a:ext cx="972189" cy="134988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204" y="4992126"/>
            <a:ext cx="845856" cy="1634956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764" y="3162394"/>
            <a:ext cx="1293879" cy="10115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7894" y="1457894"/>
            <a:ext cx="1097125" cy="192397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24146" y="5500046"/>
            <a:ext cx="961502" cy="1127036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Samling 2: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Hållbarhet/föroreningar i Penningborg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11;p4"/>
          <p:cNvSpPr txBox="1">
            <a:spLocks/>
          </p:cNvSpPr>
          <p:nvPr/>
        </p:nvSpPr>
        <p:spPr>
          <a:xfrm>
            <a:off x="3126339" y="1833763"/>
            <a:ext cx="6265809" cy="476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>
              <a:spcBef>
                <a:spcPts val="0"/>
              </a:spcBef>
              <a:buSzPts val="2800"/>
            </a:pPr>
            <a:r>
              <a:rPr lang="da-DK" sz="2400" dirty="0">
                <a:latin typeface="+mn-lt"/>
              </a:rPr>
              <a:t>Har du </a:t>
            </a:r>
            <a:r>
              <a:rPr lang="da-DK" sz="2400" dirty="0" err="1">
                <a:latin typeface="+mn-lt"/>
              </a:rPr>
              <a:t>upplevt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mycket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föroreningar</a:t>
            </a:r>
            <a:r>
              <a:rPr lang="da-DK" sz="2400" dirty="0">
                <a:latin typeface="+mn-lt"/>
              </a:rPr>
              <a:t> eller </a:t>
            </a:r>
            <a:r>
              <a:rPr lang="da-DK" sz="2400" dirty="0" err="1">
                <a:latin typeface="+mn-lt"/>
              </a:rPr>
              <a:t>sopor</a:t>
            </a:r>
            <a:r>
              <a:rPr lang="da-DK" sz="2400" dirty="0">
                <a:latin typeface="+mn-lt"/>
              </a:rPr>
              <a:t> i Penningborg?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Var har du </a:t>
            </a:r>
            <a:r>
              <a:rPr lang="da-DK" sz="2400" dirty="0" err="1">
                <a:latin typeface="+mn-lt"/>
              </a:rPr>
              <a:t>upplevt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föroreningar</a:t>
            </a:r>
            <a:r>
              <a:rPr lang="da-DK" sz="2400" dirty="0">
                <a:latin typeface="+mn-lt"/>
              </a:rPr>
              <a:t>/</a:t>
            </a:r>
            <a:r>
              <a:rPr lang="da-DK" sz="2400" dirty="0" err="1">
                <a:latin typeface="+mn-lt"/>
              </a:rPr>
              <a:t>sopor</a:t>
            </a:r>
            <a:r>
              <a:rPr lang="da-DK" sz="2400" dirty="0">
                <a:latin typeface="+mn-lt"/>
              </a:rPr>
              <a:t> i Penningborg?</a:t>
            </a:r>
          </a:p>
          <a:p>
            <a:pPr marL="228600" lvl="0" indent="-228600">
              <a:buSzPts val="2800"/>
            </a:pPr>
            <a:r>
              <a:rPr lang="da-DK" sz="2400" dirty="0" err="1">
                <a:latin typeface="+mn-lt"/>
              </a:rPr>
              <a:t>Hur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såg</a:t>
            </a:r>
            <a:r>
              <a:rPr lang="da-DK" sz="2400" dirty="0">
                <a:latin typeface="+mn-lt"/>
              </a:rPr>
              <a:t> det </a:t>
            </a:r>
            <a:r>
              <a:rPr lang="da-DK" sz="2400" dirty="0" err="1">
                <a:latin typeface="+mn-lt"/>
              </a:rPr>
              <a:t>ut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Vad kan man som </a:t>
            </a:r>
            <a:r>
              <a:rPr lang="da-DK" sz="2400" dirty="0" err="1">
                <a:latin typeface="+mn-lt"/>
              </a:rPr>
              <a:t>spelare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göra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att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minska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mängden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föroreningar</a:t>
            </a:r>
            <a:r>
              <a:rPr lang="da-DK" sz="2400" dirty="0">
                <a:latin typeface="+mn-lt"/>
              </a:rPr>
              <a:t>/</a:t>
            </a:r>
            <a:r>
              <a:rPr lang="da-DK" sz="2400" dirty="0" err="1">
                <a:latin typeface="+mn-lt"/>
              </a:rPr>
              <a:t>sopor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Skulle du </a:t>
            </a:r>
            <a:r>
              <a:rPr lang="da-DK" sz="2400" dirty="0" err="1">
                <a:latin typeface="+mn-lt"/>
              </a:rPr>
              <a:t>kunna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göra</a:t>
            </a:r>
            <a:r>
              <a:rPr lang="da-DK" sz="2400" dirty="0">
                <a:latin typeface="+mn-lt"/>
              </a:rPr>
              <a:t> en del av de </a:t>
            </a:r>
            <a:r>
              <a:rPr lang="da-DK" sz="2400" dirty="0" err="1">
                <a:latin typeface="+mn-lt"/>
              </a:rPr>
              <a:t>saker</a:t>
            </a:r>
            <a:r>
              <a:rPr lang="da-DK" sz="2400" dirty="0">
                <a:latin typeface="+mn-lt"/>
              </a:rPr>
              <a:t> du gjorde </a:t>
            </a:r>
            <a:r>
              <a:rPr lang="da-DK" sz="2400" dirty="0" err="1">
                <a:latin typeface="+mn-lt"/>
              </a:rPr>
              <a:t>för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att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minska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föroreningar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och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sopor</a:t>
            </a:r>
            <a:r>
              <a:rPr lang="da-DK" sz="2400" dirty="0">
                <a:latin typeface="+mn-lt"/>
              </a:rPr>
              <a:t> i Penningborg i </a:t>
            </a:r>
            <a:r>
              <a:rPr lang="da-DK" sz="2400" dirty="0" err="1">
                <a:latin typeface="+mn-lt"/>
              </a:rPr>
              <a:t>verkliga</a:t>
            </a:r>
            <a:r>
              <a:rPr lang="da-DK" sz="2400" dirty="0">
                <a:latin typeface="+mn-lt"/>
              </a:rPr>
              <a:t> livet?</a:t>
            </a:r>
          </a:p>
          <a:p>
            <a:pPr marL="228600" lvl="0" indent="-50800">
              <a:buSzPts val="2800"/>
              <a:buNone/>
            </a:pPr>
            <a:endParaRPr lang="da-DK" sz="2400" dirty="0">
              <a:latin typeface="+mn-lt"/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063" y="5000361"/>
            <a:ext cx="1133530" cy="124910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774" y="1457894"/>
            <a:ext cx="2080390" cy="345327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24146" y="4911167"/>
            <a:ext cx="884950" cy="14349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6" name="Tekstfelt 15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Avslutning: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Ser Penningborg ut som verkligheten?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1;p4"/>
          <p:cNvSpPr txBox="1">
            <a:spLocks/>
          </p:cNvSpPr>
          <p:nvPr/>
        </p:nvSpPr>
        <p:spPr>
          <a:xfrm>
            <a:off x="2013164" y="1833763"/>
            <a:ext cx="8585507" cy="502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>
              <a:spcBef>
                <a:spcPts val="0"/>
              </a:spcBef>
              <a:buSzPts val="2800"/>
            </a:pPr>
            <a:r>
              <a:rPr lang="da-DK" sz="2400" dirty="0">
                <a:latin typeface="+mn-lt"/>
              </a:rPr>
              <a:t>Ser Penningborg </a:t>
            </a:r>
            <a:r>
              <a:rPr lang="da-DK" sz="2400" dirty="0" err="1">
                <a:latin typeface="+mn-lt"/>
              </a:rPr>
              <a:t>ut</a:t>
            </a:r>
            <a:r>
              <a:rPr lang="da-DK" sz="2400" dirty="0">
                <a:latin typeface="+mn-lt"/>
              </a:rPr>
              <a:t> som staden du bor i? </a:t>
            </a:r>
            <a:r>
              <a:rPr lang="da-DK" sz="2400" dirty="0" err="1">
                <a:latin typeface="+mn-lt"/>
              </a:rPr>
              <a:t>Varför</a:t>
            </a:r>
            <a:r>
              <a:rPr lang="da-DK" sz="2400" dirty="0">
                <a:latin typeface="+mn-lt"/>
              </a:rPr>
              <a:t>/</a:t>
            </a:r>
            <a:r>
              <a:rPr lang="da-DK" sz="2400" dirty="0" err="1">
                <a:latin typeface="+mn-lt"/>
              </a:rPr>
              <a:t>varför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inte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Har du </a:t>
            </a:r>
            <a:r>
              <a:rPr lang="da-DK" sz="2400" dirty="0" err="1">
                <a:latin typeface="+mn-lt"/>
              </a:rPr>
              <a:t>varit</a:t>
            </a:r>
            <a:r>
              <a:rPr lang="da-DK" sz="2400" dirty="0">
                <a:latin typeface="+mn-lt"/>
              </a:rPr>
              <a:t> på en sådan </a:t>
            </a:r>
            <a:r>
              <a:rPr lang="da-DK" sz="2400" dirty="0" err="1">
                <a:latin typeface="+mn-lt"/>
              </a:rPr>
              <a:t>marknad</a:t>
            </a:r>
            <a:r>
              <a:rPr lang="da-DK" sz="2400" dirty="0">
                <a:latin typeface="+mn-lt"/>
              </a:rPr>
              <a:t> som i Penningborg? Var? Finns det </a:t>
            </a:r>
            <a:r>
              <a:rPr lang="da-DK" sz="2400" dirty="0" err="1">
                <a:latin typeface="+mn-lt"/>
              </a:rPr>
              <a:t>några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andra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saker</a:t>
            </a:r>
            <a:r>
              <a:rPr lang="da-DK" sz="2400" dirty="0">
                <a:latin typeface="+mn-lt"/>
              </a:rPr>
              <a:t> du </a:t>
            </a:r>
            <a:r>
              <a:rPr lang="da-DK" sz="2400" dirty="0" err="1">
                <a:latin typeface="+mn-lt"/>
              </a:rPr>
              <a:t>känner</a:t>
            </a:r>
            <a:r>
              <a:rPr lang="da-DK" sz="2400" dirty="0">
                <a:latin typeface="+mn-lt"/>
              </a:rPr>
              <a:t> igen </a:t>
            </a:r>
            <a:r>
              <a:rPr lang="da-DK" sz="2400" dirty="0" err="1">
                <a:latin typeface="+mn-lt"/>
              </a:rPr>
              <a:t>från</a:t>
            </a:r>
            <a:r>
              <a:rPr lang="da-DK" sz="2400" dirty="0">
                <a:latin typeface="+mn-lt"/>
              </a:rPr>
              <a:t> din </a:t>
            </a:r>
            <a:r>
              <a:rPr lang="da-DK" sz="2400" dirty="0" err="1">
                <a:latin typeface="+mn-lt"/>
              </a:rPr>
              <a:t>vardag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 err="1">
                <a:latin typeface="+mn-lt"/>
              </a:rPr>
              <a:t>Varför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är</a:t>
            </a:r>
            <a:r>
              <a:rPr lang="da-DK" sz="2400" dirty="0">
                <a:latin typeface="+mn-lt"/>
              </a:rPr>
              <a:t> det </a:t>
            </a:r>
            <a:r>
              <a:rPr lang="da-DK" sz="2400" dirty="0" err="1">
                <a:latin typeface="+mn-lt"/>
              </a:rPr>
              <a:t>viktigt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att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bidra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till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att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minska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föroreningarna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Har du </a:t>
            </a:r>
            <a:r>
              <a:rPr lang="da-DK" sz="2400" dirty="0" err="1">
                <a:latin typeface="+mn-lt"/>
              </a:rPr>
              <a:t>lärt</a:t>
            </a:r>
            <a:r>
              <a:rPr lang="da-DK" sz="2400" dirty="0">
                <a:latin typeface="+mn-lt"/>
              </a:rPr>
              <a:t> dig </a:t>
            </a:r>
            <a:r>
              <a:rPr lang="da-DK" sz="2400" dirty="0" err="1">
                <a:latin typeface="+mn-lt"/>
              </a:rPr>
              <a:t>något</a:t>
            </a:r>
            <a:r>
              <a:rPr lang="da-DK" sz="2400" dirty="0">
                <a:latin typeface="+mn-lt"/>
              </a:rPr>
              <a:t> i Penningborg som du kan </a:t>
            </a:r>
            <a:r>
              <a:rPr lang="da-DK" sz="2400" dirty="0" err="1">
                <a:latin typeface="+mn-lt"/>
              </a:rPr>
              <a:t>använda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>
                <a:latin typeface="+mn-lt"/>
              </a:rPr>
              <a:t>verkligheten</a:t>
            </a:r>
            <a:r>
              <a:rPr lang="da-DK" sz="2400" dirty="0">
                <a:latin typeface="+mn-lt"/>
              </a:rPr>
              <a:t>? Till </a:t>
            </a:r>
            <a:r>
              <a:rPr lang="da-DK" sz="2400" dirty="0" err="1">
                <a:latin typeface="+mn-lt"/>
              </a:rPr>
              <a:t>exempel</a:t>
            </a:r>
            <a:r>
              <a:rPr lang="da-DK" sz="2400" dirty="0">
                <a:latin typeface="+mn-lt"/>
              </a:rPr>
              <a:t> om </a:t>
            </a:r>
            <a:r>
              <a:rPr lang="da-DK" sz="2400" dirty="0" err="1">
                <a:latin typeface="+mn-lt"/>
              </a:rPr>
              <a:t>pengar</a:t>
            </a:r>
            <a:r>
              <a:rPr lang="da-DK" sz="2400" dirty="0">
                <a:latin typeface="+mn-lt"/>
              </a:rPr>
              <a:t> eller </a:t>
            </a:r>
            <a:r>
              <a:rPr lang="da-DK" sz="2400" dirty="0" err="1">
                <a:latin typeface="+mn-lt"/>
              </a:rPr>
              <a:t>föroreningar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50800">
              <a:buSzPts val="2800"/>
              <a:buNone/>
            </a:pPr>
            <a:endParaRPr lang="da-DK" sz="2400" dirty="0">
              <a:latin typeface="+mn-lt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279</Words>
  <Application>Microsoft Macintosh PowerPoint</Application>
  <PresentationFormat>Brugerdefineret</PresentationFormat>
  <Paragraphs>42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Penningborg!</dc:title>
  <dc:creator>Mikkel Offenberg</dc:creator>
  <cp:lastModifiedBy>MAIKEN NYSOM</cp:lastModifiedBy>
  <cp:revision>11</cp:revision>
  <dcterms:created xsi:type="dcterms:W3CDTF">2020-12-21T11:53:20Z</dcterms:created>
  <dcterms:modified xsi:type="dcterms:W3CDTF">2021-08-12T09:04:41Z</dcterms:modified>
</cp:coreProperties>
</file>